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81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33D47"/>
                </a:solidFill>
                <a:latin typeface="Brandon Grotesque Black"/>
                <a:cs typeface="Brandon Grotesque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33D47"/>
                </a:solidFill>
                <a:latin typeface="Brandon Grotesque Black"/>
                <a:cs typeface="Brandon Grotesque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50"/>
            <a:ext cx="10052050" cy="7766050"/>
          </a:xfrm>
          <a:custGeom>
            <a:avLst/>
            <a:gdLst/>
            <a:ahLst/>
            <a:cxnLst/>
            <a:rect l="l" t="t" r="r" b="b"/>
            <a:pathLst>
              <a:path w="10052050" h="7766050">
                <a:moveTo>
                  <a:pt x="0" y="7766050"/>
                </a:moveTo>
                <a:lnTo>
                  <a:pt x="10052050" y="7766050"/>
                </a:lnTo>
                <a:lnTo>
                  <a:pt x="10052050" y="0"/>
                </a:lnTo>
                <a:lnTo>
                  <a:pt x="0" y="0"/>
                </a:lnTo>
                <a:lnTo>
                  <a:pt x="0" y="7766050"/>
                </a:lnTo>
                <a:close/>
              </a:path>
            </a:pathLst>
          </a:custGeom>
          <a:solidFill>
            <a:srgbClr val="56C9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33D47"/>
                </a:solidFill>
                <a:latin typeface="Brandon Grotesque Black"/>
                <a:cs typeface="Brandon Grotesque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79740" y="1124372"/>
            <a:ext cx="7098919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33D47"/>
                </a:solidFill>
                <a:latin typeface="Brandon Grotesque Black"/>
                <a:cs typeface="Brandon Grotesque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7432" y="2297852"/>
            <a:ext cx="7103534" cy="162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1759" y="1645411"/>
            <a:ext cx="4834890" cy="1854200"/>
          </a:xfrm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0"/>
              </a:spcBef>
              <a:tabLst>
                <a:tab pos="2684780" algn="l"/>
              </a:tabLst>
            </a:pPr>
            <a:r>
              <a:rPr sz="4000" spc="310" dirty="0">
                <a:solidFill>
                  <a:srgbClr val="1E262B"/>
                </a:solidFill>
              </a:rPr>
              <a:t>GET</a:t>
            </a:r>
            <a:r>
              <a:rPr sz="4000" spc="-355" dirty="0">
                <a:solidFill>
                  <a:srgbClr val="1E262B"/>
                </a:solidFill>
              </a:rPr>
              <a:t> </a:t>
            </a:r>
            <a:r>
              <a:rPr sz="4000" spc="350" dirty="0">
                <a:solidFill>
                  <a:srgbClr val="1E262B"/>
                </a:solidFill>
              </a:rPr>
              <a:t>TING	</a:t>
            </a:r>
            <a:r>
              <a:rPr sz="4000" spc="375" dirty="0">
                <a:solidFill>
                  <a:srgbClr val="1E262B"/>
                </a:solidFill>
              </a:rPr>
              <a:t>FOUND</a:t>
            </a:r>
            <a:r>
              <a:rPr sz="4000" spc="-405" dirty="0">
                <a:solidFill>
                  <a:srgbClr val="1E262B"/>
                </a:solidFill>
              </a:rPr>
              <a:t> </a:t>
            </a:r>
            <a:endParaRPr sz="4000"/>
          </a:p>
          <a:p>
            <a:pPr marL="433070" marR="485140" algn="ctr">
              <a:lnSpc>
                <a:spcPct val="125000"/>
              </a:lnSpc>
              <a:spcBef>
                <a:spcPts val="800"/>
              </a:spcBef>
            </a:pPr>
            <a:r>
              <a:rPr sz="2000" spc="180" dirty="0">
                <a:solidFill>
                  <a:srgbClr val="FFFFFF"/>
                </a:solidFill>
              </a:rPr>
              <a:t>SMALL </a:t>
            </a:r>
            <a:r>
              <a:rPr sz="2000" spc="200" dirty="0">
                <a:solidFill>
                  <a:srgbClr val="FFFFFF"/>
                </a:solidFill>
              </a:rPr>
              <a:t>BUSINESS </a:t>
            </a:r>
            <a:r>
              <a:rPr sz="2000" spc="180" dirty="0">
                <a:solidFill>
                  <a:srgbClr val="FFFFFF"/>
                </a:solidFill>
              </a:rPr>
              <a:t>GUIDE </a:t>
            </a:r>
            <a:r>
              <a:rPr sz="2000" spc="105" dirty="0">
                <a:solidFill>
                  <a:srgbClr val="FFFFFF"/>
                </a:solidFill>
              </a:rPr>
              <a:t>TO  </a:t>
            </a:r>
            <a:r>
              <a:rPr sz="2000" spc="190" dirty="0">
                <a:solidFill>
                  <a:srgbClr val="FFFFFF"/>
                </a:solidFill>
              </a:rPr>
              <a:t>ONLINE</a:t>
            </a:r>
            <a:r>
              <a:rPr sz="2000" spc="434" dirty="0">
                <a:solidFill>
                  <a:srgbClr val="FFFFFF"/>
                </a:solidFill>
              </a:rPr>
              <a:t> </a:t>
            </a:r>
            <a:r>
              <a:rPr sz="2000" spc="200" dirty="0">
                <a:solidFill>
                  <a:srgbClr val="FFFFFF"/>
                </a:solidFill>
              </a:rPr>
              <a:t>MARKETING</a:t>
            </a:r>
            <a:r>
              <a:rPr sz="2000" spc="-204" dirty="0">
                <a:solidFill>
                  <a:srgbClr val="FFFFFF"/>
                </a:solidFill>
              </a:rPr>
              <a:t> 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0" y="5232400"/>
            <a:ext cx="10058400" cy="2540000"/>
          </a:xfrm>
          <a:custGeom>
            <a:avLst/>
            <a:gdLst/>
            <a:ahLst/>
            <a:cxnLst/>
            <a:rect l="l" t="t" r="r" b="b"/>
            <a:pathLst>
              <a:path w="10058400" h="2540000">
                <a:moveTo>
                  <a:pt x="9969" y="0"/>
                </a:moveTo>
                <a:lnTo>
                  <a:pt x="0" y="0"/>
                </a:lnTo>
                <a:lnTo>
                  <a:pt x="0" y="2540000"/>
                </a:lnTo>
                <a:lnTo>
                  <a:pt x="10058400" y="2540000"/>
                </a:lnTo>
                <a:lnTo>
                  <a:pt x="10058400" y="685799"/>
                </a:lnTo>
                <a:lnTo>
                  <a:pt x="677982" y="685800"/>
                </a:lnTo>
                <a:lnTo>
                  <a:pt x="574773" y="660400"/>
                </a:lnTo>
                <a:lnTo>
                  <a:pt x="478053" y="635000"/>
                </a:lnTo>
                <a:lnTo>
                  <a:pt x="432588" y="609600"/>
                </a:lnTo>
                <a:lnTo>
                  <a:pt x="389300" y="584200"/>
                </a:lnTo>
                <a:lnTo>
                  <a:pt x="348375" y="558800"/>
                </a:lnTo>
                <a:lnTo>
                  <a:pt x="309995" y="533400"/>
                </a:lnTo>
                <a:lnTo>
                  <a:pt x="274348" y="495300"/>
                </a:lnTo>
                <a:lnTo>
                  <a:pt x="241617" y="457200"/>
                </a:lnTo>
                <a:lnTo>
                  <a:pt x="211711" y="419100"/>
                </a:lnTo>
                <a:lnTo>
                  <a:pt x="185159" y="381000"/>
                </a:lnTo>
                <a:lnTo>
                  <a:pt x="162156" y="342900"/>
                </a:lnTo>
                <a:lnTo>
                  <a:pt x="142897" y="292100"/>
                </a:lnTo>
                <a:lnTo>
                  <a:pt x="127578" y="241300"/>
                </a:lnTo>
                <a:lnTo>
                  <a:pt x="116395" y="203200"/>
                </a:lnTo>
                <a:lnTo>
                  <a:pt x="109541" y="152400"/>
                </a:lnTo>
                <a:lnTo>
                  <a:pt x="107213" y="101600"/>
                </a:lnTo>
                <a:lnTo>
                  <a:pt x="99573" y="63500"/>
                </a:lnTo>
                <a:lnTo>
                  <a:pt x="78737" y="25400"/>
                </a:lnTo>
                <a:lnTo>
                  <a:pt x="47827" y="12700"/>
                </a:lnTo>
                <a:lnTo>
                  <a:pt x="9969" y="0"/>
                </a:lnTo>
                <a:close/>
              </a:path>
              <a:path w="10058400" h="2540000">
                <a:moveTo>
                  <a:pt x="1453147" y="0"/>
                </a:moveTo>
                <a:lnTo>
                  <a:pt x="1415280" y="12700"/>
                </a:lnTo>
                <a:lnTo>
                  <a:pt x="1363550" y="63500"/>
                </a:lnTo>
                <a:lnTo>
                  <a:pt x="1355915" y="101600"/>
                </a:lnTo>
                <a:lnTo>
                  <a:pt x="1353587" y="152400"/>
                </a:lnTo>
                <a:lnTo>
                  <a:pt x="1346734" y="203200"/>
                </a:lnTo>
                <a:lnTo>
                  <a:pt x="1335550" y="241300"/>
                </a:lnTo>
                <a:lnTo>
                  <a:pt x="1320230" y="292100"/>
                </a:lnTo>
                <a:lnTo>
                  <a:pt x="1300970" y="342900"/>
                </a:lnTo>
                <a:lnTo>
                  <a:pt x="1277965" y="381000"/>
                </a:lnTo>
                <a:lnTo>
                  <a:pt x="1251409" y="419100"/>
                </a:lnTo>
                <a:lnTo>
                  <a:pt x="1221499" y="457200"/>
                </a:lnTo>
                <a:lnTo>
                  <a:pt x="1188771" y="495300"/>
                </a:lnTo>
                <a:lnTo>
                  <a:pt x="1153125" y="533400"/>
                </a:lnTo>
                <a:lnTo>
                  <a:pt x="1114747" y="558800"/>
                </a:lnTo>
                <a:lnTo>
                  <a:pt x="1073821" y="584200"/>
                </a:lnTo>
                <a:lnTo>
                  <a:pt x="1030533" y="609600"/>
                </a:lnTo>
                <a:lnTo>
                  <a:pt x="985067" y="635000"/>
                </a:lnTo>
                <a:lnTo>
                  <a:pt x="888345" y="660400"/>
                </a:lnTo>
                <a:lnTo>
                  <a:pt x="785134" y="685800"/>
                </a:lnTo>
                <a:lnTo>
                  <a:pt x="2121283" y="685800"/>
                </a:lnTo>
                <a:lnTo>
                  <a:pt x="2018068" y="660400"/>
                </a:lnTo>
                <a:lnTo>
                  <a:pt x="1921342" y="635000"/>
                </a:lnTo>
                <a:lnTo>
                  <a:pt x="1875876" y="609600"/>
                </a:lnTo>
                <a:lnTo>
                  <a:pt x="1832587" y="584200"/>
                </a:lnTo>
                <a:lnTo>
                  <a:pt x="1791661" y="558800"/>
                </a:lnTo>
                <a:lnTo>
                  <a:pt x="1753282" y="533400"/>
                </a:lnTo>
                <a:lnTo>
                  <a:pt x="1717637" y="495300"/>
                </a:lnTo>
                <a:lnTo>
                  <a:pt x="1684909" y="457200"/>
                </a:lnTo>
                <a:lnTo>
                  <a:pt x="1654998" y="419100"/>
                </a:lnTo>
                <a:lnTo>
                  <a:pt x="1628443" y="381000"/>
                </a:lnTo>
                <a:lnTo>
                  <a:pt x="1605438" y="342900"/>
                </a:lnTo>
                <a:lnTo>
                  <a:pt x="1586177" y="292100"/>
                </a:lnTo>
                <a:lnTo>
                  <a:pt x="1570858" y="241300"/>
                </a:lnTo>
                <a:lnTo>
                  <a:pt x="1559674" y="203200"/>
                </a:lnTo>
                <a:lnTo>
                  <a:pt x="1552820" y="152400"/>
                </a:lnTo>
                <a:lnTo>
                  <a:pt x="1550492" y="101600"/>
                </a:lnTo>
                <a:lnTo>
                  <a:pt x="1542854" y="63500"/>
                </a:lnTo>
                <a:lnTo>
                  <a:pt x="1522012" y="25400"/>
                </a:lnTo>
                <a:lnTo>
                  <a:pt x="1491074" y="12700"/>
                </a:lnTo>
                <a:lnTo>
                  <a:pt x="1453147" y="0"/>
                </a:lnTo>
                <a:close/>
              </a:path>
              <a:path w="10058400" h="2540000">
                <a:moveTo>
                  <a:pt x="2896438" y="0"/>
                </a:moveTo>
                <a:lnTo>
                  <a:pt x="2858573" y="12700"/>
                </a:lnTo>
                <a:lnTo>
                  <a:pt x="2806821" y="63500"/>
                </a:lnTo>
                <a:lnTo>
                  <a:pt x="2799181" y="101600"/>
                </a:lnTo>
                <a:lnTo>
                  <a:pt x="2796852" y="152400"/>
                </a:lnTo>
                <a:lnTo>
                  <a:pt x="2789996" y="203200"/>
                </a:lnTo>
                <a:lnTo>
                  <a:pt x="2778808" y="241300"/>
                </a:lnTo>
                <a:lnTo>
                  <a:pt x="2763483" y="292100"/>
                </a:lnTo>
                <a:lnTo>
                  <a:pt x="2744219" y="342900"/>
                </a:lnTo>
                <a:lnTo>
                  <a:pt x="2721209" y="381000"/>
                </a:lnTo>
                <a:lnTo>
                  <a:pt x="2694651" y="419100"/>
                </a:lnTo>
                <a:lnTo>
                  <a:pt x="2664739" y="457200"/>
                </a:lnTo>
                <a:lnTo>
                  <a:pt x="2632005" y="495300"/>
                </a:lnTo>
                <a:lnTo>
                  <a:pt x="2596355" y="533400"/>
                </a:lnTo>
                <a:lnTo>
                  <a:pt x="2557974" y="558800"/>
                </a:lnTo>
                <a:lnTo>
                  <a:pt x="2517047" y="584200"/>
                </a:lnTo>
                <a:lnTo>
                  <a:pt x="2473761" y="609600"/>
                </a:lnTo>
                <a:lnTo>
                  <a:pt x="2428300" y="635000"/>
                </a:lnTo>
                <a:lnTo>
                  <a:pt x="2331595" y="660400"/>
                </a:lnTo>
                <a:lnTo>
                  <a:pt x="2228416" y="685800"/>
                </a:lnTo>
                <a:lnTo>
                  <a:pt x="3559401" y="685800"/>
                </a:lnTo>
                <a:lnTo>
                  <a:pt x="3457466" y="660400"/>
                </a:lnTo>
                <a:lnTo>
                  <a:pt x="3361944" y="635000"/>
                </a:lnTo>
                <a:lnTo>
                  <a:pt x="3317038" y="609600"/>
                </a:lnTo>
                <a:lnTo>
                  <a:pt x="3274274" y="584200"/>
                </a:lnTo>
                <a:lnTo>
                  <a:pt x="3233833" y="558800"/>
                </a:lnTo>
                <a:lnTo>
                  <a:pt x="3195893" y="533400"/>
                </a:lnTo>
                <a:lnTo>
                  <a:pt x="3160635" y="495300"/>
                </a:lnTo>
                <a:lnTo>
                  <a:pt x="3128238" y="457200"/>
                </a:lnTo>
                <a:lnTo>
                  <a:pt x="3098323" y="419100"/>
                </a:lnTo>
                <a:lnTo>
                  <a:pt x="3071763" y="381000"/>
                </a:lnTo>
                <a:lnTo>
                  <a:pt x="3048753" y="342900"/>
                </a:lnTo>
                <a:lnTo>
                  <a:pt x="3029490" y="292100"/>
                </a:lnTo>
                <a:lnTo>
                  <a:pt x="3014167" y="241300"/>
                </a:lnTo>
                <a:lnTo>
                  <a:pt x="3002980" y="203200"/>
                </a:lnTo>
                <a:lnTo>
                  <a:pt x="2996125" y="152400"/>
                </a:lnTo>
                <a:lnTo>
                  <a:pt x="2993796" y="101600"/>
                </a:lnTo>
                <a:lnTo>
                  <a:pt x="2986160" y="63500"/>
                </a:lnTo>
                <a:lnTo>
                  <a:pt x="2965320" y="25400"/>
                </a:lnTo>
                <a:lnTo>
                  <a:pt x="2934378" y="12700"/>
                </a:lnTo>
                <a:lnTo>
                  <a:pt x="2896438" y="0"/>
                </a:lnTo>
                <a:close/>
              </a:path>
              <a:path w="10058400" h="2540000">
                <a:moveTo>
                  <a:pt x="4327817" y="0"/>
                </a:moveTo>
                <a:lnTo>
                  <a:pt x="4289968" y="12700"/>
                </a:lnTo>
                <a:lnTo>
                  <a:pt x="4238236" y="63500"/>
                </a:lnTo>
                <a:lnTo>
                  <a:pt x="4230598" y="101600"/>
                </a:lnTo>
                <a:lnTo>
                  <a:pt x="4228270" y="152400"/>
                </a:lnTo>
                <a:lnTo>
                  <a:pt x="4221415" y="203200"/>
                </a:lnTo>
                <a:lnTo>
                  <a:pt x="4210228" y="241300"/>
                </a:lnTo>
                <a:lnTo>
                  <a:pt x="4194905" y="292100"/>
                </a:lnTo>
                <a:lnTo>
                  <a:pt x="4175641" y="342900"/>
                </a:lnTo>
                <a:lnTo>
                  <a:pt x="4152632" y="381000"/>
                </a:lnTo>
                <a:lnTo>
                  <a:pt x="4126071" y="419100"/>
                </a:lnTo>
                <a:lnTo>
                  <a:pt x="4096156" y="457200"/>
                </a:lnTo>
                <a:lnTo>
                  <a:pt x="4063778" y="495300"/>
                </a:lnTo>
                <a:lnTo>
                  <a:pt x="4028541" y="533400"/>
                </a:lnTo>
                <a:lnTo>
                  <a:pt x="3990623" y="558800"/>
                </a:lnTo>
                <a:lnTo>
                  <a:pt x="3950206" y="584200"/>
                </a:lnTo>
                <a:lnTo>
                  <a:pt x="3907466" y="609600"/>
                </a:lnTo>
                <a:lnTo>
                  <a:pt x="3862585" y="635000"/>
                </a:lnTo>
                <a:lnTo>
                  <a:pt x="3767114" y="660400"/>
                </a:lnTo>
                <a:lnTo>
                  <a:pt x="3665226" y="685800"/>
                </a:lnTo>
                <a:lnTo>
                  <a:pt x="4995947" y="685800"/>
                </a:lnTo>
                <a:lnTo>
                  <a:pt x="4892741" y="660400"/>
                </a:lnTo>
                <a:lnTo>
                  <a:pt x="4796020" y="635000"/>
                </a:lnTo>
                <a:lnTo>
                  <a:pt x="4750554" y="609600"/>
                </a:lnTo>
                <a:lnTo>
                  <a:pt x="4707266" y="584200"/>
                </a:lnTo>
                <a:lnTo>
                  <a:pt x="4666339" y="558800"/>
                </a:lnTo>
                <a:lnTo>
                  <a:pt x="4627958" y="533400"/>
                </a:lnTo>
                <a:lnTo>
                  <a:pt x="4592310" y="495300"/>
                </a:lnTo>
                <a:lnTo>
                  <a:pt x="4559579" y="457200"/>
                </a:lnTo>
                <a:lnTo>
                  <a:pt x="4529672" y="419100"/>
                </a:lnTo>
                <a:lnTo>
                  <a:pt x="4503119" y="381000"/>
                </a:lnTo>
                <a:lnTo>
                  <a:pt x="4480113" y="342900"/>
                </a:lnTo>
                <a:lnTo>
                  <a:pt x="4460853" y="292100"/>
                </a:lnTo>
                <a:lnTo>
                  <a:pt x="4445531" y="241300"/>
                </a:lnTo>
                <a:lnTo>
                  <a:pt x="4434346" y="203200"/>
                </a:lnTo>
                <a:lnTo>
                  <a:pt x="4427491" y="152400"/>
                </a:lnTo>
                <a:lnTo>
                  <a:pt x="4425162" y="101600"/>
                </a:lnTo>
                <a:lnTo>
                  <a:pt x="4417528" y="63500"/>
                </a:lnTo>
                <a:lnTo>
                  <a:pt x="4396692" y="25400"/>
                </a:lnTo>
                <a:lnTo>
                  <a:pt x="4365755" y="12700"/>
                </a:lnTo>
                <a:lnTo>
                  <a:pt x="4327817" y="0"/>
                </a:lnTo>
                <a:close/>
              </a:path>
              <a:path w="10058400" h="2540000">
                <a:moveTo>
                  <a:pt x="5771108" y="0"/>
                </a:moveTo>
                <a:lnTo>
                  <a:pt x="5733256" y="12700"/>
                </a:lnTo>
                <a:lnTo>
                  <a:pt x="5681506" y="63500"/>
                </a:lnTo>
                <a:lnTo>
                  <a:pt x="5673865" y="101600"/>
                </a:lnTo>
                <a:lnTo>
                  <a:pt x="5671537" y="152400"/>
                </a:lnTo>
                <a:lnTo>
                  <a:pt x="5664683" y="203200"/>
                </a:lnTo>
                <a:lnTo>
                  <a:pt x="5653499" y="241300"/>
                </a:lnTo>
                <a:lnTo>
                  <a:pt x="5638181" y="292100"/>
                </a:lnTo>
                <a:lnTo>
                  <a:pt x="5618922" y="342900"/>
                </a:lnTo>
                <a:lnTo>
                  <a:pt x="5595919" y="381000"/>
                </a:lnTo>
                <a:lnTo>
                  <a:pt x="5569367" y="419100"/>
                </a:lnTo>
                <a:lnTo>
                  <a:pt x="5539460" y="457200"/>
                </a:lnTo>
                <a:lnTo>
                  <a:pt x="5506733" y="495300"/>
                </a:lnTo>
                <a:lnTo>
                  <a:pt x="5471088" y="533400"/>
                </a:lnTo>
                <a:lnTo>
                  <a:pt x="5432711" y="558800"/>
                </a:lnTo>
                <a:lnTo>
                  <a:pt x="5391786" y="584200"/>
                </a:lnTo>
                <a:lnTo>
                  <a:pt x="5348499" y="609600"/>
                </a:lnTo>
                <a:lnTo>
                  <a:pt x="5303034" y="635000"/>
                </a:lnTo>
                <a:lnTo>
                  <a:pt x="5206312" y="660400"/>
                </a:lnTo>
                <a:lnTo>
                  <a:pt x="5103099" y="685800"/>
                </a:lnTo>
                <a:lnTo>
                  <a:pt x="6439248" y="685800"/>
                </a:lnTo>
                <a:lnTo>
                  <a:pt x="6336035" y="660400"/>
                </a:lnTo>
                <a:lnTo>
                  <a:pt x="6239310" y="635000"/>
                </a:lnTo>
                <a:lnTo>
                  <a:pt x="6193844" y="609600"/>
                </a:lnTo>
                <a:lnTo>
                  <a:pt x="6150555" y="584200"/>
                </a:lnTo>
                <a:lnTo>
                  <a:pt x="6109630" y="558800"/>
                </a:lnTo>
                <a:lnTo>
                  <a:pt x="6071252" y="533400"/>
                </a:lnTo>
                <a:lnTo>
                  <a:pt x="6035608" y="495300"/>
                </a:lnTo>
                <a:lnTo>
                  <a:pt x="6002883" y="457200"/>
                </a:lnTo>
                <a:lnTo>
                  <a:pt x="5972969" y="419100"/>
                </a:lnTo>
                <a:lnTo>
                  <a:pt x="5946412" y="381000"/>
                </a:lnTo>
                <a:lnTo>
                  <a:pt x="5923407" y="342900"/>
                </a:lnTo>
                <a:lnTo>
                  <a:pt x="5904147" y="292100"/>
                </a:lnTo>
                <a:lnTo>
                  <a:pt x="5888829" y="241300"/>
                </a:lnTo>
                <a:lnTo>
                  <a:pt x="5877646" y="203200"/>
                </a:lnTo>
                <a:lnTo>
                  <a:pt x="5870794" y="152400"/>
                </a:lnTo>
                <a:lnTo>
                  <a:pt x="5868467" y="101600"/>
                </a:lnTo>
                <a:lnTo>
                  <a:pt x="5860829" y="63500"/>
                </a:lnTo>
                <a:lnTo>
                  <a:pt x="5839985" y="25400"/>
                </a:lnTo>
                <a:lnTo>
                  <a:pt x="5809043" y="12700"/>
                </a:lnTo>
                <a:lnTo>
                  <a:pt x="5771108" y="0"/>
                </a:lnTo>
                <a:close/>
              </a:path>
              <a:path w="10058400" h="2540000">
                <a:moveTo>
                  <a:pt x="7214387" y="0"/>
                </a:moveTo>
                <a:lnTo>
                  <a:pt x="7176550" y="12700"/>
                </a:lnTo>
                <a:lnTo>
                  <a:pt x="7124840" y="63500"/>
                </a:lnTo>
                <a:lnTo>
                  <a:pt x="7117207" y="101600"/>
                </a:lnTo>
                <a:lnTo>
                  <a:pt x="7114878" y="152400"/>
                </a:lnTo>
                <a:lnTo>
                  <a:pt x="7108021" y="203200"/>
                </a:lnTo>
                <a:lnTo>
                  <a:pt x="7096832" y="241300"/>
                </a:lnTo>
                <a:lnTo>
                  <a:pt x="7081506" y="292100"/>
                </a:lnTo>
                <a:lnTo>
                  <a:pt x="7062238" y="342900"/>
                </a:lnTo>
                <a:lnTo>
                  <a:pt x="7039224" y="381000"/>
                </a:lnTo>
                <a:lnTo>
                  <a:pt x="7012659" y="419100"/>
                </a:lnTo>
                <a:lnTo>
                  <a:pt x="6982739" y="457200"/>
                </a:lnTo>
                <a:lnTo>
                  <a:pt x="6950004" y="495300"/>
                </a:lnTo>
                <a:lnTo>
                  <a:pt x="6914352" y="533400"/>
                </a:lnTo>
                <a:lnTo>
                  <a:pt x="6875969" y="558800"/>
                </a:lnTo>
                <a:lnTo>
                  <a:pt x="6835039" y="584200"/>
                </a:lnTo>
                <a:lnTo>
                  <a:pt x="6791748" y="609600"/>
                </a:lnTo>
                <a:lnTo>
                  <a:pt x="6746283" y="635000"/>
                </a:lnTo>
                <a:lnTo>
                  <a:pt x="6649569" y="660400"/>
                </a:lnTo>
                <a:lnTo>
                  <a:pt x="6546382" y="685800"/>
                </a:lnTo>
                <a:lnTo>
                  <a:pt x="7926184" y="685800"/>
                </a:lnTo>
                <a:lnTo>
                  <a:pt x="7873713" y="673100"/>
                </a:lnTo>
                <a:lnTo>
                  <a:pt x="7822481" y="673100"/>
                </a:lnTo>
                <a:lnTo>
                  <a:pt x="7724439" y="647700"/>
                </a:lnTo>
                <a:lnTo>
                  <a:pt x="7677981" y="635000"/>
                </a:lnTo>
                <a:lnTo>
                  <a:pt x="7633466" y="609600"/>
                </a:lnTo>
                <a:lnTo>
                  <a:pt x="7591070" y="584200"/>
                </a:lnTo>
                <a:lnTo>
                  <a:pt x="7550969" y="558800"/>
                </a:lnTo>
                <a:lnTo>
                  <a:pt x="7513340" y="533400"/>
                </a:lnTo>
                <a:lnTo>
                  <a:pt x="7478359" y="495300"/>
                </a:lnTo>
                <a:lnTo>
                  <a:pt x="7446200" y="457200"/>
                </a:lnTo>
                <a:lnTo>
                  <a:pt x="7416281" y="419100"/>
                </a:lnTo>
                <a:lnTo>
                  <a:pt x="7389718" y="381000"/>
                </a:lnTo>
                <a:lnTo>
                  <a:pt x="7366706" y="342900"/>
                </a:lnTo>
                <a:lnTo>
                  <a:pt x="7347440" y="292100"/>
                </a:lnTo>
                <a:lnTo>
                  <a:pt x="7332117" y="241300"/>
                </a:lnTo>
                <a:lnTo>
                  <a:pt x="7320929" y="203200"/>
                </a:lnTo>
                <a:lnTo>
                  <a:pt x="7314074" y="152400"/>
                </a:lnTo>
                <a:lnTo>
                  <a:pt x="7311745" y="101600"/>
                </a:lnTo>
                <a:lnTo>
                  <a:pt x="7304109" y="63500"/>
                </a:lnTo>
                <a:lnTo>
                  <a:pt x="7283269" y="25400"/>
                </a:lnTo>
                <a:lnTo>
                  <a:pt x="7252327" y="12700"/>
                </a:lnTo>
                <a:lnTo>
                  <a:pt x="7214387" y="0"/>
                </a:lnTo>
                <a:close/>
              </a:path>
              <a:path w="10058400" h="2540000">
                <a:moveTo>
                  <a:pt x="8638299" y="0"/>
                </a:moveTo>
                <a:lnTo>
                  <a:pt x="8600355" y="12700"/>
                </a:lnTo>
                <a:lnTo>
                  <a:pt x="8548555" y="63500"/>
                </a:lnTo>
                <a:lnTo>
                  <a:pt x="8540915" y="101600"/>
                </a:lnTo>
                <a:lnTo>
                  <a:pt x="8538587" y="152400"/>
                </a:lnTo>
                <a:lnTo>
                  <a:pt x="8531733" y="203200"/>
                </a:lnTo>
                <a:lnTo>
                  <a:pt x="8520547" y="241300"/>
                </a:lnTo>
                <a:lnTo>
                  <a:pt x="8505225" y="292100"/>
                </a:lnTo>
                <a:lnTo>
                  <a:pt x="8485960" y="342900"/>
                </a:lnTo>
                <a:lnTo>
                  <a:pt x="8462948" y="381000"/>
                </a:lnTo>
                <a:lnTo>
                  <a:pt x="8436383" y="419100"/>
                </a:lnTo>
                <a:lnTo>
                  <a:pt x="8406460" y="457200"/>
                </a:lnTo>
                <a:lnTo>
                  <a:pt x="8374286" y="495300"/>
                </a:lnTo>
                <a:lnTo>
                  <a:pt x="8339285" y="533400"/>
                </a:lnTo>
                <a:lnTo>
                  <a:pt x="8301634" y="558800"/>
                </a:lnTo>
                <a:lnTo>
                  <a:pt x="8261509" y="584200"/>
                </a:lnTo>
                <a:lnTo>
                  <a:pt x="8219087" y="609600"/>
                </a:lnTo>
                <a:lnTo>
                  <a:pt x="8174543" y="635000"/>
                </a:lnTo>
                <a:lnTo>
                  <a:pt x="8128055" y="647700"/>
                </a:lnTo>
                <a:lnTo>
                  <a:pt x="8079798" y="660400"/>
                </a:lnTo>
                <a:lnTo>
                  <a:pt x="7978686" y="685800"/>
                </a:lnTo>
                <a:lnTo>
                  <a:pt x="9306273" y="685800"/>
                </a:lnTo>
                <a:lnTo>
                  <a:pt x="9203065" y="660400"/>
                </a:lnTo>
                <a:lnTo>
                  <a:pt x="9106345" y="635000"/>
                </a:lnTo>
                <a:lnTo>
                  <a:pt x="9060881" y="609600"/>
                </a:lnTo>
                <a:lnTo>
                  <a:pt x="9017595" y="584200"/>
                </a:lnTo>
                <a:lnTo>
                  <a:pt x="8976671" y="558800"/>
                </a:lnTo>
                <a:lnTo>
                  <a:pt x="8938294" y="533400"/>
                </a:lnTo>
                <a:lnTo>
                  <a:pt x="8902649" y="495300"/>
                </a:lnTo>
                <a:lnTo>
                  <a:pt x="8869921" y="457200"/>
                </a:lnTo>
                <a:lnTo>
                  <a:pt x="8840011" y="419100"/>
                </a:lnTo>
                <a:lnTo>
                  <a:pt x="8813455" y="381000"/>
                </a:lnTo>
                <a:lnTo>
                  <a:pt x="8790450" y="342900"/>
                </a:lnTo>
                <a:lnTo>
                  <a:pt x="8771190" y="292100"/>
                </a:lnTo>
                <a:lnTo>
                  <a:pt x="8755870" y="241300"/>
                </a:lnTo>
                <a:lnTo>
                  <a:pt x="8744686" y="203200"/>
                </a:lnTo>
                <a:lnTo>
                  <a:pt x="8737832" y="152400"/>
                </a:lnTo>
                <a:lnTo>
                  <a:pt x="8735504" y="101600"/>
                </a:lnTo>
                <a:lnTo>
                  <a:pt x="8727867" y="63500"/>
                </a:lnTo>
                <a:lnTo>
                  <a:pt x="8707037" y="25400"/>
                </a:lnTo>
                <a:lnTo>
                  <a:pt x="8676140" y="12700"/>
                </a:lnTo>
                <a:lnTo>
                  <a:pt x="8638299" y="0"/>
                </a:lnTo>
                <a:close/>
              </a:path>
              <a:path w="10058400" h="2540000">
                <a:moveTo>
                  <a:pt x="10058400" y="0"/>
                </a:moveTo>
                <a:lnTo>
                  <a:pt x="10043576" y="12700"/>
                </a:lnTo>
                <a:lnTo>
                  <a:pt x="10012672" y="25400"/>
                </a:lnTo>
                <a:lnTo>
                  <a:pt x="9991843" y="63500"/>
                </a:lnTo>
                <a:lnTo>
                  <a:pt x="9984206" y="101600"/>
                </a:lnTo>
                <a:lnTo>
                  <a:pt x="9981879" y="152400"/>
                </a:lnTo>
                <a:lnTo>
                  <a:pt x="9975025" y="203200"/>
                </a:lnTo>
                <a:lnTo>
                  <a:pt x="9963841" y="241300"/>
                </a:lnTo>
                <a:lnTo>
                  <a:pt x="9948521" y="292100"/>
                </a:lnTo>
                <a:lnTo>
                  <a:pt x="9929261" y="342900"/>
                </a:lnTo>
                <a:lnTo>
                  <a:pt x="9906256" y="381000"/>
                </a:lnTo>
                <a:lnTo>
                  <a:pt x="9879700" y="419100"/>
                </a:lnTo>
                <a:lnTo>
                  <a:pt x="9849790" y="457200"/>
                </a:lnTo>
                <a:lnTo>
                  <a:pt x="9817061" y="495300"/>
                </a:lnTo>
                <a:lnTo>
                  <a:pt x="9781415" y="533400"/>
                </a:lnTo>
                <a:lnTo>
                  <a:pt x="9743036" y="558800"/>
                </a:lnTo>
                <a:lnTo>
                  <a:pt x="9702109" y="584200"/>
                </a:lnTo>
                <a:lnTo>
                  <a:pt x="9658820" y="609600"/>
                </a:lnTo>
                <a:lnTo>
                  <a:pt x="9613353" y="635000"/>
                </a:lnTo>
                <a:lnTo>
                  <a:pt x="9516630" y="660400"/>
                </a:lnTo>
                <a:lnTo>
                  <a:pt x="9413422" y="685800"/>
                </a:lnTo>
                <a:lnTo>
                  <a:pt x="10058400" y="685799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8205" y="6444510"/>
            <a:ext cx="1274445" cy="1328420"/>
          </a:xfrm>
          <a:custGeom>
            <a:avLst/>
            <a:gdLst/>
            <a:ahLst/>
            <a:cxnLst/>
            <a:rect l="l" t="t" r="r" b="b"/>
            <a:pathLst>
              <a:path w="1274445" h="1328420">
                <a:moveTo>
                  <a:pt x="1274051" y="0"/>
                </a:moveTo>
                <a:lnTo>
                  <a:pt x="0" y="297040"/>
                </a:lnTo>
                <a:lnTo>
                  <a:pt x="0" y="1327886"/>
                </a:lnTo>
                <a:lnTo>
                  <a:pt x="1274051" y="1327886"/>
                </a:lnTo>
                <a:lnTo>
                  <a:pt x="1274051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8214" y="3503316"/>
            <a:ext cx="1274445" cy="3175000"/>
          </a:xfrm>
          <a:custGeom>
            <a:avLst/>
            <a:gdLst/>
            <a:ahLst/>
            <a:cxnLst/>
            <a:rect l="l" t="t" r="r" b="b"/>
            <a:pathLst>
              <a:path w="1274445" h="3175000">
                <a:moveTo>
                  <a:pt x="0" y="0"/>
                </a:moveTo>
                <a:lnTo>
                  <a:pt x="0" y="3174580"/>
                </a:lnTo>
                <a:lnTo>
                  <a:pt x="1274051" y="2877540"/>
                </a:lnTo>
                <a:lnTo>
                  <a:pt x="1274051" y="2970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8207" y="1751107"/>
            <a:ext cx="1965325" cy="2145665"/>
          </a:xfrm>
          <a:custGeom>
            <a:avLst/>
            <a:gdLst/>
            <a:ahLst/>
            <a:cxnLst/>
            <a:rect l="l" t="t" r="r" b="b"/>
            <a:pathLst>
              <a:path w="1965325" h="2145665">
                <a:moveTo>
                  <a:pt x="1822462" y="0"/>
                </a:moveTo>
                <a:lnTo>
                  <a:pt x="196739" y="845172"/>
                </a:lnTo>
                <a:lnTo>
                  <a:pt x="156097" y="871237"/>
                </a:lnTo>
                <a:lnTo>
                  <a:pt x="119145" y="902135"/>
                </a:lnTo>
                <a:lnTo>
                  <a:pt x="86377" y="937391"/>
                </a:lnTo>
                <a:lnTo>
                  <a:pt x="58226" y="976571"/>
                </a:lnTo>
                <a:lnTo>
                  <a:pt x="35124" y="1019240"/>
                </a:lnTo>
                <a:lnTo>
                  <a:pt x="17506" y="1064964"/>
                </a:lnTo>
                <a:lnTo>
                  <a:pt x="5803" y="1113307"/>
                </a:lnTo>
                <a:lnTo>
                  <a:pt x="380" y="1162427"/>
                </a:lnTo>
                <a:lnTo>
                  <a:pt x="0" y="1179194"/>
                </a:lnTo>
                <a:lnTo>
                  <a:pt x="0" y="1688553"/>
                </a:lnTo>
                <a:lnTo>
                  <a:pt x="1964804" y="2145537"/>
                </a:lnTo>
                <a:lnTo>
                  <a:pt x="1930991" y="2121535"/>
                </a:lnTo>
                <a:lnTo>
                  <a:pt x="1898021" y="2095513"/>
                </a:lnTo>
                <a:lnTo>
                  <a:pt x="1865933" y="2067529"/>
                </a:lnTo>
                <a:lnTo>
                  <a:pt x="1834767" y="2037640"/>
                </a:lnTo>
                <a:lnTo>
                  <a:pt x="1804562" y="2005901"/>
                </a:lnTo>
                <a:lnTo>
                  <a:pt x="1775358" y="1972370"/>
                </a:lnTo>
                <a:lnTo>
                  <a:pt x="1747194" y="1937103"/>
                </a:lnTo>
                <a:lnTo>
                  <a:pt x="1720109" y="1900157"/>
                </a:lnTo>
                <a:lnTo>
                  <a:pt x="1694143" y="1861589"/>
                </a:lnTo>
                <a:lnTo>
                  <a:pt x="1669336" y="1821454"/>
                </a:lnTo>
                <a:lnTo>
                  <a:pt x="1645726" y="1779810"/>
                </a:lnTo>
                <a:lnTo>
                  <a:pt x="1623354" y="1736713"/>
                </a:lnTo>
                <a:lnTo>
                  <a:pt x="1602258" y="1692221"/>
                </a:lnTo>
                <a:lnTo>
                  <a:pt x="1582479" y="1646388"/>
                </a:lnTo>
                <a:lnTo>
                  <a:pt x="1564056" y="1599273"/>
                </a:lnTo>
                <a:lnTo>
                  <a:pt x="1547027" y="1550932"/>
                </a:lnTo>
                <a:lnTo>
                  <a:pt x="1531433" y="1501421"/>
                </a:lnTo>
                <a:lnTo>
                  <a:pt x="1517313" y="1450797"/>
                </a:lnTo>
                <a:lnTo>
                  <a:pt x="1504706" y="1399117"/>
                </a:lnTo>
                <a:lnTo>
                  <a:pt x="1493653" y="1346437"/>
                </a:lnTo>
                <a:lnTo>
                  <a:pt x="1484191" y="1292813"/>
                </a:lnTo>
                <a:lnTo>
                  <a:pt x="1476362" y="1238304"/>
                </a:lnTo>
                <a:lnTo>
                  <a:pt x="1470204" y="1182964"/>
                </a:lnTo>
                <a:lnTo>
                  <a:pt x="1465756" y="1126851"/>
                </a:lnTo>
                <a:lnTo>
                  <a:pt x="1463058" y="1070022"/>
                </a:lnTo>
                <a:lnTo>
                  <a:pt x="1462151" y="1012532"/>
                </a:lnTo>
                <a:lnTo>
                  <a:pt x="1463026" y="956093"/>
                </a:lnTo>
                <a:lnTo>
                  <a:pt x="1465626" y="900288"/>
                </a:lnTo>
                <a:lnTo>
                  <a:pt x="1469919" y="845134"/>
                </a:lnTo>
                <a:lnTo>
                  <a:pt x="1475854" y="790798"/>
                </a:lnTo>
                <a:lnTo>
                  <a:pt x="1483406" y="737219"/>
                </a:lnTo>
                <a:lnTo>
                  <a:pt x="1492535" y="684490"/>
                </a:lnTo>
                <a:lnTo>
                  <a:pt x="1503202" y="632664"/>
                </a:lnTo>
                <a:lnTo>
                  <a:pt x="1515370" y="581794"/>
                </a:lnTo>
                <a:lnTo>
                  <a:pt x="1529003" y="531934"/>
                </a:lnTo>
                <a:lnTo>
                  <a:pt x="1544062" y="483137"/>
                </a:lnTo>
                <a:lnTo>
                  <a:pt x="1560510" y="435457"/>
                </a:lnTo>
                <a:lnTo>
                  <a:pt x="1578311" y="388947"/>
                </a:lnTo>
                <a:lnTo>
                  <a:pt x="1597426" y="343662"/>
                </a:lnTo>
                <a:lnTo>
                  <a:pt x="1617819" y="299654"/>
                </a:lnTo>
                <a:lnTo>
                  <a:pt x="1639451" y="256976"/>
                </a:lnTo>
                <a:lnTo>
                  <a:pt x="1662286" y="215684"/>
                </a:lnTo>
                <a:lnTo>
                  <a:pt x="1686287" y="175829"/>
                </a:lnTo>
                <a:lnTo>
                  <a:pt x="1711415" y="137466"/>
                </a:lnTo>
                <a:lnTo>
                  <a:pt x="1737634" y="100648"/>
                </a:lnTo>
                <a:lnTo>
                  <a:pt x="1764907" y="65428"/>
                </a:lnTo>
                <a:lnTo>
                  <a:pt x="1793195" y="31861"/>
                </a:lnTo>
                <a:lnTo>
                  <a:pt x="1822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79491" y="1732239"/>
            <a:ext cx="800100" cy="2217420"/>
          </a:xfrm>
          <a:custGeom>
            <a:avLst/>
            <a:gdLst/>
            <a:ahLst/>
            <a:cxnLst/>
            <a:rect l="l" t="t" r="r" b="b"/>
            <a:pathLst>
              <a:path w="800100" h="2217420">
                <a:moveTo>
                  <a:pt x="408114" y="0"/>
                </a:moveTo>
                <a:lnTo>
                  <a:pt x="376806" y="27654"/>
                </a:lnTo>
                <a:lnTo>
                  <a:pt x="346436" y="57306"/>
                </a:lnTo>
                <a:lnTo>
                  <a:pt x="317045" y="88894"/>
                </a:lnTo>
                <a:lnTo>
                  <a:pt x="288676" y="122355"/>
                </a:lnTo>
                <a:lnTo>
                  <a:pt x="261371" y="157627"/>
                </a:lnTo>
                <a:lnTo>
                  <a:pt x="235172" y="194649"/>
                </a:lnTo>
                <a:lnTo>
                  <a:pt x="210121" y="233357"/>
                </a:lnTo>
                <a:lnTo>
                  <a:pt x="186262" y="273690"/>
                </a:lnTo>
                <a:lnTo>
                  <a:pt x="163635" y="315585"/>
                </a:lnTo>
                <a:lnTo>
                  <a:pt x="142284" y="358981"/>
                </a:lnTo>
                <a:lnTo>
                  <a:pt x="122250" y="403816"/>
                </a:lnTo>
                <a:lnTo>
                  <a:pt x="103576" y="450026"/>
                </a:lnTo>
                <a:lnTo>
                  <a:pt x="86304" y="497551"/>
                </a:lnTo>
                <a:lnTo>
                  <a:pt x="70477" y="546328"/>
                </a:lnTo>
                <a:lnTo>
                  <a:pt x="56136" y="596294"/>
                </a:lnTo>
                <a:lnTo>
                  <a:pt x="43324" y="647389"/>
                </a:lnTo>
                <a:lnTo>
                  <a:pt x="32084" y="699548"/>
                </a:lnTo>
                <a:lnTo>
                  <a:pt x="22456" y="752712"/>
                </a:lnTo>
                <a:lnTo>
                  <a:pt x="14484" y="806816"/>
                </a:lnTo>
                <a:lnTo>
                  <a:pt x="8211" y="861800"/>
                </a:lnTo>
                <a:lnTo>
                  <a:pt x="3677" y="917601"/>
                </a:lnTo>
                <a:lnTo>
                  <a:pt x="926" y="974156"/>
                </a:lnTo>
                <a:lnTo>
                  <a:pt x="0" y="1031405"/>
                </a:lnTo>
                <a:lnTo>
                  <a:pt x="922" y="1088540"/>
                </a:lnTo>
                <a:lnTo>
                  <a:pt x="3662" y="1144985"/>
                </a:lnTo>
                <a:lnTo>
                  <a:pt x="8178" y="1200679"/>
                </a:lnTo>
                <a:lnTo>
                  <a:pt x="14426" y="1255560"/>
                </a:lnTo>
                <a:lnTo>
                  <a:pt x="22366" y="1309565"/>
                </a:lnTo>
                <a:lnTo>
                  <a:pt x="31956" y="1362634"/>
                </a:lnTo>
                <a:lnTo>
                  <a:pt x="43153" y="1414704"/>
                </a:lnTo>
                <a:lnTo>
                  <a:pt x="55916" y="1465714"/>
                </a:lnTo>
                <a:lnTo>
                  <a:pt x="70202" y="1515602"/>
                </a:lnTo>
                <a:lnTo>
                  <a:pt x="85969" y="1564305"/>
                </a:lnTo>
                <a:lnTo>
                  <a:pt x="103176" y="1611763"/>
                </a:lnTo>
                <a:lnTo>
                  <a:pt x="121781" y="1657913"/>
                </a:lnTo>
                <a:lnTo>
                  <a:pt x="141741" y="1702694"/>
                </a:lnTo>
                <a:lnTo>
                  <a:pt x="163015" y="1746043"/>
                </a:lnTo>
                <a:lnTo>
                  <a:pt x="185561" y="1787900"/>
                </a:lnTo>
                <a:lnTo>
                  <a:pt x="209336" y="1828202"/>
                </a:lnTo>
                <a:lnTo>
                  <a:pt x="234299" y="1866887"/>
                </a:lnTo>
                <a:lnTo>
                  <a:pt x="260407" y="1903894"/>
                </a:lnTo>
                <a:lnTo>
                  <a:pt x="287619" y="1939160"/>
                </a:lnTo>
                <a:lnTo>
                  <a:pt x="315893" y="1972625"/>
                </a:lnTo>
                <a:lnTo>
                  <a:pt x="345187" y="2004226"/>
                </a:lnTo>
                <a:lnTo>
                  <a:pt x="375459" y="2033901"/>
                </a:lnTo>
                <a:lnTo>
                  <a:pt x="406666" y="2061589"/>
                </a:lnTo>
                <a:lnTo>
                  <a:pt x="438767" y="2087228"/>
                </a:lnTo>
                <a:lnTo>
                  <a:pt x="471721" y="2110756"/>
                </a:lnTo>
                <a:lnTo>
                  <a:pt x="505484" y="2132111"/>
                </a:lnTo>
                <a:lnTo>
                  <a:pt x="540014" y="2151231"/>
                </a:lnTo>
                <a:lnTo>
                  <a:pt x="575271" y="2168056"/>
                </a:lnTo>
                <a:lnTo>
                  <a:pt x="611212" y="2182522"/>
                </a:lnTo>
                <a:lnTo>
                  <a:pt x="647795" y="2194568"/>
                </a:lnTo>
                <a:lnTo>
                  <a:pt x="684977" y="2204133"/>
                </a:lnTo>
                <a:lnTo>
                  <a:pt x="722718" y="2211154"/>
                </a:lnTo>
                <a:lnTo>
                  <a:pt x="760975" y="2215569"/>
                </a:lnTo>
                <a:lnTo>
                  <a:pt x="799706" y="2217318"/>
                </a:lnTo>
                <a:lnTo>
                  <a:pt x="408114" y="0"/>
                </a:lnTo>
                <a:close/>
              </a:path>
            </a:pathLst>
          </a:custGeom>
          <a:solidFill>
            <a:srgbClr val="2684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47644" y="1545799"/>
            <a:ext cx="1674495" cy="2435860"/>
          </a:xfrm>
          <a:custGeom>
            <a:avLst/>
            <a:gdLst/>
            <a:ahLst/>
            <a:cxnLst/>
            <a:rect l="l" t="t" r="r" b="b"/>
            <a:pathLst>
              <a:path w="1674495" h="2435860">
                <a:moveTo>
                  <a:pt x="837196" y="0"/>
                </a:moveTo>
                <a:lnTo>
                  <a:pt x="797761" y="1325"/>
                </a:lnTo>
                <a:lnTo>
                  <a:pt x="758821" y="5263"/>
                </a:lnTo>
                <a:lnTo>
                  <a:pt x="720390" y="11754"/>
                </a:lnTo>
                <a:lnTo>
                  <a:pt x="682508" y="20741"/>
                </a:lnTo>
                <a:lnTo>
                  <a:pt x="645215" y="32164"/>
                </a:lnTo>
                <a:lnTo>
                  <a:pt x="608553" y="45966"/>
                </a:lnTo>
                <a:lnTo>
                  <a:pt x="572560" y="62087"/>
                </a:lnTo>
                <a:lnTo>
                  <a:pt x="537278" y="80470"/>
                </a:lnTo>
                <a:lnTo>
                  <a:pt x="502746" y="101055"/>
                </a:lnTo>
                <a:lnTo>
                  <a:pt x="469004" y="123785"/>
                </a:lnTo>
                <a:lnTo>
                  <a:pt x="436094" y="148600"/>
                </a:lnTo>
                <a:lnTo>
                  <a:pt x="404054" y="175443"/>
                </a:lnTo>
                <a:lnTo>
                  <a:pt x="372926" y="204255"/>
                </a:lnTo>
                <a:lnTo>
                  <a:pt x="342749" y="234977"/>
                </a:lnTo>
                <a:lnTo>
                  <a:pt x="313563" y="267550"/>
                </a:lnTo>
                <a:lnTo>
                  <a:pt x="285410" y="301918"/>
                </a:lnTo>
                <a:lnTo>
                  <a:pt x="258328" y="338020"/>
                </a:lnTo>
                <a:lnTo>
                  <a:pt x="232358" y="375798"/>
                </a:lnTo>
                <a:lnTo>
                  <a:pt x="207541" y="415194"/>
                </a:lnTo>
                <a:lnTo>
                  <a:pt x="183917" y="456150"/>
                </a:lnTo>
                <a:lnTo>
                  <a:pt x="161525" y="498606"/>
                </a:lnTo>
                <a:lnTo>
                  <a:pt x="140407" y="542505"/>
                </a:lnTo>
                <a:lnTo>
                  <a:pt x="120601" y="587788"/>
                </a:lnTo>
                <a:lnTo>
                  <a:pt x="102149" y="634397"/>
                </a:lnTo>
                <a:lnTo>
                  <a:pt x="85091" y="682272"/>
                </a:lnTo>
                <a:lnTo>
                  <a:pt x="69466" y="731356"/>
                </a:lnTo>
                <a:lnTo>
                  <a:pt x="55315" y="781589"/>
                </a:lnTo>
                <a:lnTo>
                  <a:pt x="42679" y="832915"/>
                </a:lnTo>
                <a:lnTo>
                  <a:pt x="31597" y="885273"/>
                </a:lnTo>
                <a:lnTo>
                  <a:pt x="22110" y="938606"/>
                </a:lnTo>
                <a:lnTo>
                  <a:pt x="14257" y="992855"/>
                </a:lnTo>
                <a:lnTo>
                  <a:pt x="8080" y="1047961"/>
                </a:lnTo>
                <a:lnTo>
                  <a:pt x="3618" y="1103866"/>
                </a:lnTo>
                <a:lnTo>
                  <a:pt x="911" y="1160512"/>
                </a:lnTo>
                <a:lnTo>
                  <a:pt x="0" y="1217841"/>
                </a:lnTo>
                <a:lnTo>
                  <a:pt x="911" y="1275171"/>
                </a:lnTo>
                <a:lnTo>
                  <a:pt x="3618" y="1331819"/>
                </a:lnTo>
                <a:lnTo>
                  <a:pt x="8080" y="1387726"/>
                </a:lnTo>
                <a:lnTo>
                  <a:pt x="14257" y="1442834"/>
                </a:lnTo>
                <a:lnTo>
                  <a:pt x="22110" y="1497084"/>
                </a:lnTo>
                <a:lnTo>
                  <a:pt x="31597" y="1550418"/>
                </a:lnTo>
                <a:lnTo>
                  <a:pt x="42679" y="1602778"/>
                </a:lnTo>
                <a:lnTo>
                  <a:pt x="55315" y="1654104"/>
                </a:lnTo>
                <a:lnTo>
                  <a:pt x="69466" y="1704338"/>
                </a:lnTo>
                <a:lnTo>
                  <a:pt x="85091" y="1753423"/>
                </a:lnTo>
                <a:lnTo>
                  <a:pt x="102149" y="1801299"/>
                </a:lnTo>
                <a:lnTo>
                  <a:pt x="120601" y="1847908"/>
                </a:lnTo>
                <a:lnTo>
                  <a:pt x="140407" y="1893191"/>
                </a:lnTo>
                <a:lnTo>
                  <a:pt x="161525" y="1937090"/>
                </a:lnTo>
                <a:lnTo>
                  <a:pt x="183917" y="1979547"/>
                </a:lnTo>
                <a:lnTo>
                  <a:pt x="207541" y="2020503"/>
                </a:lnTo>
                <a:lnTo>
                  <a:pt x="232358" y="2059899"/>
                </a:lnTo>
                <a:lnTo>
                  <a:pt x="258328" y="2097678"/>
                </a:lnTo>
                <a:lnTo>
                  <a:pt x="285410" y="2133779"/>
                </a:lnTo>
                <a:lnTo>
                  <a:pt x="313563" y="2168146"/>
                </a:lnTo>
                <a:lnTo>
                  <a:pt x="342749" y="2200720"/>
                </a:lnTo>
                <a:lnTo>
                  <a:pt x="372926" y="2231442"/>
                </a:lnTo>
                <a:lnTo>
                  <a:pt x="404054" y="2260253"/>
                </a:lnTo>
                <a:lnTo>
                  <a:pt x="436094" y="2287096"/>
                </a:lnTo>
                <a:lnTo>
                  <a:pt x="469004" y="2311911"/>
                </a:lnTo>
                <a:lnTo>
                  <a:pt x="502746" y="2334640"/>
                </a:lnTo>
                <a:lnTo>
                  <a:pt x="537278" y="2355225"/>
                </a:lnTo>
                <a:lnTo>
                  <a:pt x="572560" y="2373608"/>
                </a:lnTo>
                <a:lnTo>
                  <a:pt x="608553" y="2389729"/>
                </a:lnTo>
                <a:lnTo>
                  <a:pt x="645215" y="2403530"/>
                </a:lnTo>
                <a:lnTo>
                  <a:pt x="682508" y="2414953"/>
                </a:lnTo>
                <a:lnTo>
                  <a:pt x="720390" y="2423940"/>
                </a:lnTo>
                <a:lnTo>
                  <a:pt x="758821" y="2430431"/>
                </a:lnTo>
                <a:lnTo>
                  <a:pt x="797761" y="2434369"/>
                </a:lnTo>
                <a:lnTo>
                  <a:pt x="837171" y="2435694"/>
                </a:lnTo>
                <a:lnTo>
                  <a:pt x="885102" y="2433729"/>
                </a:lnTo>
                <a:lnTo>
                  <a:pt x="932291" y="2427906"/>
                </a:lnTo>
                <a:lnTo>
                  <a:pt x="978693" y="2418335"/>
                </a:lnTo>
                <a:lnTo>
                  <a:pt x="1024241" y="2405124"/>
                </a:lnTo>
                <a:lnTo>
                  <a:pt x="1068864" y="2388382"/>
                </a:lnTo>
                <a:lnTo>
                  <a:pt x="1112494" y="2368219"/>
                </a:lnTo>
                <a:lnTo>
                  <a:pt x="1191361" y="2348890"/>
                </a:lnTo>
                <a:lnTo>
                  <a:pt x="1191691" y="2321331"/>
                </a:lnTo>
                <a:lnTo>
                  <a:pt x="1224194" y="2297929"/>
                </a:lnTo>
                <a:lnTo>
                  <a:pt x="1255882" y="2272567"/>
                </a:lnTo>
                <a:lnTo>
                  <a:pt x="1286718" y="2245301"/>
                </a:lnTo>
                <a:lnTo>
                  <a:pt x="1316664" y="2216184"/>
                </a:lnTo>
                <a:lnTo>
                  <a:pt x="1345682" y="2185272"/>
                </a:lnTo>
                <a:lnTo>
                  <a:pt x="1373735" y="2152618"/>
                </a:lnTo>
                <a:lnTo>
                  <a:pt x="1400786" y="2118278"/>
                </a:lnTo>
                <a:lnTo>
                  <a:pt x="1426797" y="2082305"/>
                </a:lnTo>
                <a:lnTo>
                  <a:pt x="1451730" y="2044755"/>
                </a:lnTo>
                <a:lnTo>
                  <a:pt x="1475548" y="2005681"/>
                </a:lnTo>
                <a:lnTo>
                  <a:pt x="1498213" y="1965139"/>
                </a:lnTo>
                <a:lnTo>
                  <a:pt x="1519688" y="1923182"/>
                </a:lnTo>
                <a:lnTo>
                  <a:pt x="1539935" y="1879866"/>
                </a:lnTo>
                <a:lnTo>
                  <a:pt x="1558917" y="1835245"/>
                </a:lnTo>
                <a:lnTo>
                  <a:pt x="1576596" y="1789373"/>
                </a:lnTo>
                <a:lnTo>
                  <a:pt x="1592934" y="1742306"/>
                </a:lnTo>
                <a:lnTo>
                  <a:pt x="1607895" y="1694096"/>
                </a:lnTo>
                <a:lnTo>
                  <a:pt x="1621440" y="1644800"/>
                </a:lnTo>
                <a:lnTo>
                  <a:pt x="1633533" y="1594471"/>
                </a:lnTo>
                <a:lnTo>
                  <a:pt x="1644134" y="1543165"/>
                </a:lnTo>
                <a:lnTo>
                  <a:pt x="1653208" y="1490935"/>
                </a:lnTo>
                <a:lnTo>
                  <a:pt x="1660716" y="1437835"/>
                </a:lnTo>
                <a:lnTo>
                  <a:pt x="1666621" y="1383922"/>
                </a:lnTo>
                <a:lnTo>
                  <a:pt x="1670886" y="1329249"/>
                </a:lnTo>
                <a:lnTo>
                  <a:pt x="1673472" y="1273870"/>
                </a:lnTo>
                <a:lnTo>
                  <a:pt x="1674342" y="1217841"/>
                </a:lnTo>
                <a:lnTo>
                  <a:pt x="1673457" y="1161343"/>
                </a:lnTo>
                <a:lnTo>
                  <a:pt x="1670828" y="1105506"/>
                </a:lnTo>
                <a:lnTo>
                  <a:pt x="1666494" y="1050388"/>
                </a:lnTo>
                <a:lnTo>
                  <a:pt x="1660492" y="996043"/>
                </a:lnTo>
                <a:lnTo>
                  <a:pt x="1652862" y="942527"/>
                </a:lnTo>
                <a:lnTo>
                  <a:pt x="1643642" y="889897"/>
                </a:lnTo>
                <a:lnTo>
                  <a:pt x="1632869" y="838208"/>
                </a:lnTo>
                <a:lnTo>
                  <a:pt x="1620584" y="787517"/>
                </a:lnTo>
                <a:lnTo>
                  <a:pt x="1606823" y="737879"/>
                </a:lnTo>
                <a:lnTo>
                  <a:pt x="1591626" y="689351"/>
                </a:lnTo>
                <a:lnTo>
                  <a:pt x="1575031" y="641988"/>
                </a:lnTo>
                <a:lnTo>
                  <a:pt x="1557076" y="595846"/>
                </a:lnTo>
                <a:lnTo>
                  <a:pt x="1537800" y="550981"/>
                </a:lnTo>
                <a:lnTo>
                  <a:pt x="1517242" y="507450"/>
                </a:lnTo>
                <a:lnTo>
                  <a:pt x="1495439" y="465308"/>
                </a:lnTo>
                <a:lnTo>
                  <a:pt x="1472430" y="424611"/>
                </a:lnTo>
                <a:lnTo>
                  <a:pt x="1448254" y="385414"/>
                </a:lnTo>
                <a:lnTo>
                  <a:pt x="1422949" y="347775"/>
                </a:lnTo>
                <a:lnTo>
                  <a:pt x="1396554" y="311749"/>
                </a:lnTo>
                <a:lnTo>
                  <a:pt x="1369106" y="277392"/>
                </a:lnTo>
                <a:lnTo>
                  <a:pt x="1340645" y="244760"/>
                </a:lnTo>
                <a:lnTo>
                  <a:pt x="1311209" y="213909"/>
                </a:lnTo>
                <a:lnTo>
                  <a:pt x="1280836" y="184895"/>
                </a:lnTo>
                <a:lnTo>
                  <a:pt x="1249565" y="157773"/>
                </a:lnTo>
                <a:lnTo>
                  <a:pt x="1217434" y="132600"/>
                </a:lnTo>
                <a:lnTo>
                  <a:pt x="1217955" y="86817"/>
                </a:lnTo>
                <a:lnTo>
                  <a:pt x="1094333" y="58635"/>
                </a:lnTo>
                <a:lnTo>
                  <a:pt x="1045086" y="37936"/>
                </a:lnTo>
                <a:lnTo>
                  <a:pt x="994653" y="21569"/>
                </a:lnTo>
                <a:lnTo>
                  <a:pt x="943131" y="9688"/>
                </a:lnTo>
                <a:lnTo>
                  <a:pt x="890613" y="2447"/>
                </a:lnTo>
                <a:lnTo>
                  <a:pt x="837196" y="0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81288" y="1658080"/>
            <a:ext cx="1520190" cy="2211705"/>
          </a:xfrm>
          <a:custGeom>
            <a:avLst/>
            <a:gdLst/>
            <a:ahLst/>
            <a:cxnLst/>
            <a:rect l="l" t="t" r="r" b="b"/>
            <a:pathLst>
              <a:path w="1520189" h="2211704">
                <a:moveTo>
                  <a:pt x="759980" y="0"/>
                </a:moveTo>
                <a:lnTo>
                  <a:pt x="720872" y="1438"/>
                </a:lnTo>
                <a:lnTo>
                  <a:pt x="682277" y="5707"/>
                </a:lnTo>
                <a:lnTo>
                  <a:pt x="644243" y="12738"/>
                </a:lnTo>
                <a:lnTo>
                  <a:pt x="606819" y="22461"/>
                </a:lnTo>
                <a:lnTo>
                  <a:pt x="570050" y="34806"/>
                </a:lnTo>
                <a:lnTo>
                  <a:pt x="533986" y="49704"/>
                </a:lnTo>
                <a:lnTo>
                  <a:pt x="498675" y="67085"/>
                </a:lnTo>
                <a:lnTo>
                  <a:pt x="464163" y="86881"/>
                </a:lnTo>
                <a:lnTo>
                  <a:pt x="430499" y="109021"/>
                </a:lnTo>
                <a:lnTo>
                  <a:pt x="397730" y="133436"/>
                </a:lnTo>
                <a:lnTo>
                  <a:pt x="365904" y="160057"/>
                </a:lnTo>
                <a:lnTo>
                  <a:pt x="335069" y="188814"/>
                </a:lnTo>
                <a:lnTo>
                  <a:pt x="305273" y="219637"/>
                </a:lnTo>
                <a:lnTo>
                  <a:pt x="276563" y="252458"/>
                </a:lnTo>
                <a:lnTo>
                  <a:pt x="248988" y="287206"/>
                </a:lnTo>
                <a:lnTo>
                  <a:pt x="222594" y="323813"/>
                </a:lnTo>
                <a:lnTo>
                  <a:pt x="197430" y="362209"/>
                </a:lnTo>
                <a:lnTo>
                  <a:pt x="173543" y="402323"/>
                </a:lnTo>
                <a:lnTo>
                  <a:pt x="150982" y="444088"/>
                </a:lnTo>
                <a:lnTo>
                  <a:pt x="129793" y="487433"/>
                </a:lnTo>
                <a:lnTo>
                  <a:pt x="110025" y="532289"/>
                </a:lnTo>
                <a:lnTo>
                  <a:pt x="91726" y="578587"/>
                </a:lnTo>
                <a:lnTo>
                  <a:pt x="74942" y="626256"/>
                </a:lnTo>
                <a:lnTo>
                  <a:pt x="59723" y="675229"/>
                </a:lnTo>
                <a:lnTo>
                  <a:pt x="46115" y="725434"/>
                </a:lnTo>
                <a:lnTo>
                  <a:pt x="34167" y="776802"/>
                </a:lnTo>
                <a:lnTo>
                  <a:pt x="23926" y="829265"/>
                </a:lnTo>
                <a:lnTo>
                  <a:pt x="15440" y="882753"/>
                </a:lnTo>
                <a:lnTo>
                  <a:pt x="8756" y="937195"/>
                </a:lnTo>
                <a:lnTo>
                  <a:pt x="3923" y="992524"/>
                </a:lnTo>
                <a:lnTo>
                  <a:pt x="988" y="1048668"/>
                </a:lnTo>
                <a:lnTo>
                  <a:pt x="0" y="1105560"/>
                </a:lnTo>
                <a:lnTo>
                  <a:pt x="988" y="1162453"/>
                </a:lnTo>
                <a:lnTo>
                  <a:pt x="3923" y="1218598"/>
                </a:lnTo>
                <a:lnTo>
                  <a:pt x="8756" y="1273928"/>
                </a:lnTo>
                <a:lnTo>
                  <a:pt x="15440" y="1328372"/>
                </a:lnTo>
                <a:lnTo>
                  <a:pt x="23926" y="1381860"/>
                </a:lnTo>
                <a:lnTo>
                  <a:pt x="34167" y="1434324"/>
                </a:lnTo>
                <a:lnTo>
                  <a:pt x="46115" y="1485694"/>
                </a:lnTo>
                <a:lnTo>
                  <a:pt x="59723" y="1535901"/>
                </a:lnTo>
                <a:lnTo>
                  <a:pt x="74942" y="1584874"/>
                </a:lnTo>
                <a:lnTo>
                  <a:pt x="91726" y="1632544"/>
                </a:lnTo>
                <a:lnTo>
                  <a:pt x="110025" y="1678843"/>
                </a:lnTo>
                <a:lnTo>
                  <a:pt x="129793" y="1723700"/>
                </a:lnTo>
                <a:lnTo>
                  <a:pt x="150982" y="1767046"/>
                </a:lnTo>
                <a:lnTo>
                  <a:pt x="173543" y="1808812"/>
                </a:lnTo>
                <a:lnTo>
                  <a:pt x="197430" y="1848928"/>
                </a:lnTo>
                <a:lnTo>
                  <a:pt x="222594" y="1887324"/>
                </a:lnTo>
                <a:lnTo>
                  <a:pt x="248988" y="1923932"/>
                </a:lnTo>
                <a:lnTo>
                  <a:pt x="276563" y="1958681"/>
                </a:lnTo>
                <a:lnTo>
                  <a:pt x="305273" y="1991503"/>
                </a:lnTo>
                <a:lnTo>
                  <a:pt x="335069" y="2022327"/>
                </a:lnTo>
                <a:lnTo>
                  <a:pt x="365904" y="2051085"/>
                </a:lnTo>
                <a:lnTo>
                  <a:pt x="397730" y="2077706"/>
                </a:lnTo>
                <a:lnTo>
                  <a:pt x="430499" y="2102122"/>
                </a:lnTo>
                <a:lnTo>
                  <a:pt x="464163" y="2124262"/>
                </a:lnTo>
                <a:lnTo>
                  <a:pt x="498675" y="2144058"/>
                </a:lnTo>
                <a:lnTo>
                  <a:pt x="533986" y="2161440"/>
                </a:lnTo>
                <a:lnTo>
                  <a:pt x="570050" y="2176338"/>
                </a:lnTo>
                <a:lnTo>
                  <a:pt x="606819" y="2188684"/>
                </a:lnTo>
                <a:lnTo>
                  <a:pt x="644243" y="2198407"/>
                </a:lnTo>
                <a:lnTo>
                  <a:pt x="682277" y="2205438"/>
                </a:lnTo>
                <a:lnTo>
                  <a:pt x="720872" y="2209707"/>
                </a:lnTo>
                <a:lnTo>
                  <a:pt x="759980" y="2211146"/>
                </a:lnTo>
                <a:lnTo>
                  <a:pt x="799093" y="2209707"/>
                </a:lnTo>
                <a:lnTo>
                  <a:pt x="837692" y="2205438"/>
                </a:lnTo>
                <a:lnTo>
                  <a:pt x="875729" y="2198407"/>
                </a:lnTo>
                <a:lnTo>
                  <a:pt x="913158" y="2188684"/>
                </a:lnTo>
                <a:lnTo>
                  <a:pt x="949929" y="2176338"/>
                </a:lnTo>
                <a:lnTo>
                  <a:pt x="985995" y="2161440"/>
                </a:lnTo>
                <a:lnTo>
                  <a:pt x="1021309" y="2144058"/>
                </a:lnTo>
                <a:lnTo>
                  <a:pt x="1055823" y="2124262"/>
                </a:lnTo>
                <a:lnTo>
                  <a:pt x="1089489" y="2102122"/>
                </a:lnTo>
                <a:lnTo>
                  <a:pt x="1122259" y="2077706"/>
                </a:lnTo>
                <a:lnTo>
                  <a:pt x="1154086" y="2051085"/>
                </a:lnTo>
                <a:lnTo>
                  <a:pt x="1184921" y="2022327"/>
                </a:lnTo>
                <a:lnTo>
                  <a:pt x="1214718" y="1991503"/>
                </a:lnTo>
                <a:lnTo>
                  <a:pt x="1243428" y="1958681"/>
                </a:lnTo>
                <a:lnTo>
                  <a:pt x="1271004" y="1923932"/>
                </a:lnTo>
                <a:lnTo>
                  <a:pt x="1297398" y="1887324"/>
                </a:lnTo>
                <a:lnTo>
                  <a:pt x="1322562" y="1848928"/>
                </a:lnTo>
                <a:lnTo>
                  <a:pt x="1346449" y="1808812"/>
                </a:lnTo>
                <a:lnTo>
                  <a:pt x="1369010" y="1767046"/>
                </a:lnTo>
                <a:lnTo>
                  <a:pt x="1390198" y="1723700"/>
                </a:lnTo>
                <a:lnTo>
                  <a:pt x="1409965" y="1678843"/>
                </a:lnTo>
                <a:lnTo>
                  <a:pt x="1428264" y="1632544"/>
                </a:lnTo>
                <a:lnTo>
                  <a:pt x="1445047" y="1584874"/>
                </a:lnTo>
                <a:lnTo>
                  <a:pt x="1460266" y="1535901"/>
                </a:lnTo>
                <a:lnTo>
                  <a:pt x="1473873" y="1485694"/>
                </a:lnTo>
                <a:lnTo>
                  <a:pt x="1485821" y="1434324"/>
                </a:lnTo>
                <a:lnTo>
                  <a:pt x="1496061" y="1381860"/>
                </a:lnTo>
                <a:lnTo>
                  <a:pt x="1504547" y="1328372"/>
                </a:lnTo>
                <a:lnTo>
                  <a:pt x="1511230" y="1273928"/>
                </a:lnTo>
                <a:lnTo>
                  <a:pt x="1516063" y="1218598"/>
                </a:lnTo>
                <a:lnTo>
                  <a:pt x="1518997" y="1162453"/>
                </a:lnTo>
                <a:lnTo>
                  <a:pt x="1519986" y="1105560"/>
                </a:lnTo>
                <a:lnTo>
                  <a:pt x="1518997" y="1048668"/>
                </a:lnTo>
                <a:lnTo>
                  <a:pt x="1516063" y="992524"/>
                </a:lnTo>
                <a:lnTo>
                  <a:pt x="1511230" y="937195"/>
                </a:lnTo>
                <a:lnTo>
                  <a:pt x="1504547" y="882753"/>
                </a:lnTo>
                <a:lnTo>
                  <a:pt x="1496061" y="829265"/>
                </a:lnTo>
                <a:lnTo>
                  <a:pt x="1485821" y="776802"/>
                </a:lnTo>
                <a:lnTo>
                  <a:pt x="1473873" y="725434"/>
                </a:lnTo>
                <a:lnTo>
                  <a:pt x="1460266" y="675229"/>
                </a:lnTo>
                <a:lnTo>
                  <a:pt x="1445047" y="626256"/>
                </a:lnTo>
                <a:lnTo>
                  <a:pt x="1428264" y="578587"/>
                </a:lnTo>
                <a:lnTo>
                  <a:pt x="1409965" y="532289"/>
                </a:lnTo>
                <a:lnTo>
                  <a:pt x="1390198" y="487433"/>
                </a:lnTo>
                <a:lnTo>
                  <a:pt x="1369010" y="444088"/>
                </a:lnTo>
                <a:lnTo>
                  <a:pt x="1346449" y="402323"/>
                </a:lnTo>
                <a:lnTo>
                  <a:pt x="1322562" y="362209"/>
                </a:lnTo>
                <a:lnTo>
                  <a:pt x="1297398" y="323813"/>
                </a:lnTo>
                <a:lnTo>
                  <a:pt x="1271004" y="287206"/>
                </a:lnTo>
                <a:lnTo>
                  <a:pt x="1243428" y="252458"/>
                </a:lnTo>
                <a:lnTo>
                  <a:pt x="1214718" y="219637"/>
                </a:lnTo>
                <a:lnTo>
                  <a:pt x="1184921" y="188814"/>
                </a:lnTo>
                <a:lnTo>
                  <a:pt x="1154086" y="160057"/>
                </a:lnTo>
                <a:lnTo>
                  <a:pt x="1122259" y="133436"/>
                </a:lnTo>
                <a:lnTo>
                  <a:pt x="1089489" y="109021"/>
                </a:lnTo>
                <a:lnTo>
                  <a:pt x="1055823" y="86881"/>
                </a:lnTo>
                <a:lnTo>
                  <a:pt x="1021309" y="67085"/>
                </a:lnTo>
                <a:lnTo>
                  <a:pt x="985995" y="49704"/>
                </a:lnTo>
                <a:lnTo>
                  <a:pt x="949929" y="34806"/>
                </a:lnTo>
                <a:lnTo>
                  <a:pt x="913158" y="22461"/>
                </a:lnTo>
                <a:lnTo>
                  <a:pt x="875729" y="12738"/>
                </a:lnTo>
                <a:lnTo>
                  <a:pt x="837692" y="5707"/>
                </a:lnTo>
                <a:lnTo>
                  <a:pt x="799093" y="1438"/>
                </a:lnTo>
                <a:lnTo>
                  <a:pt x="759980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55827" y="1634083"/>
            <a:ext cx="1570990" cy="2260600"/>
          </a:xfrm>
          <a:custGeom>
            <a:avLst/>
            <a:gdLst/>
            <a:ahLst/>
            <a:cxnLst/>
            <a:rect l="l" t="t" r="r" b="b"/>
            <a:pathLst>
              <a:path w="1570989" h="2260600">
                <a:moveTo>
                  <a:pt x="901361" y="12700"/>
                </a:moveTo>
                <a:lnTo>
                  <a:pt x="669533" y="12700"/>
                </a:lnTo>
                <a:lnTo>
                  <a:pt x="631997" y="25400"/>
                </a:lnTo>
                <a:lnTo>
                  <a:pt x="523330" y="63500"/>
                </a:lnTo>
                <a:lnTo>
                  <a:pt x="488571" y="88900"/>
                </a:lnTo>
                <a:lnTo>
                  <a:pt x="454620" y="114300"/>
                </a:lnTo>
                <a:lnTo>
                  <a:pt x="421523" y="139700"/>
                </a:lnTo>
                <a:lnTo>
                  <a:pt x="389323" y="165100"/>
                </a:lnTo>
                <a:lnTo>
                  <a:pt x="358067" y="190500"/>
                </a:lnTo>
                <a:lnTo>
                  <a:pt x="327801" y="215900"/>
                </a:lnTo>
                <a:lnTo>
                  <a:pt x="298569" y="254000"/>
                </a:lnTo>
                <a:lnTo>
                  <a:pt x="270416" y="279400"/>
                </a:lnTo>
                <a:lnTo>
                  <a:pt x="243388" y="317500"/>
                </a:lnTo>
                <a:lnTo>
                  <a:pt x="217531" y="355600"/>
                </a:lnTo>
                <a:lnTo>
                  <a:pt x="192890" y="393700"/>
                </a:lnTo>
                <a:lnTo>
                  <a:pt x="169510" y="431800"/>
                </a:lnTo>
                <a:lnTo>
                  <a:pt x="147436" y="482600"/>
                </a:lnTo>
                <a:lnTo>
                  <a:pt x="126714" y="520700"/>
                </a:lnTo>
                <a:lnTo>
                  <a:pt x="107390" y="571500"/>
                </a:lnTo>
                <a:lnTo>
                  <a:pt x="89508" y="609600"/>
                </a:lnTo>
                <a:lnTo>
                  <a:pt x="73113" y="660400"/>
                </a:lnTo>
                <a:lnTo>
                  <a:pt x="58252" y="711200"/>
                </a:lnTo>
                <a:lnTo>
                  <a:pt x="44969" y="762000"/>
                </a:lnTo>
                <a:lnTo>
                  <a:pt x="33311" y="812800"/>
                </a:lnTo>
                <a:lnTo>
                  <a:pt x="23321" y="863600"/>
                </a:lnTo>
                <a:lnTo>
                  <a:pt x="15046" y="914400"/>
                </a:lnTo>
                <a:lnTo>
                  <a:pt x="8531" y="965200"/>
                </a:lnTo>
                <a:lnTo>
                  <a:pt x="3822" y="1028700"/>
                </a:lnTo>
                <a:lnTo>
                  <a:pt x="963" y="1079500"/>
                </a:lnTo>
                <a:lnTo>
                  <a:pt x="0" y="1130300"/>
                </a:lnTo>
                <a:lnTo>
                  <a:pt x="963" y="1193800"/>
                </a:lnTo>
                <a:lnTo>
                  <a:pt x="3822" y="1244600"/>
                </a:lnTo>
                <a:lnTo>
                  <a:pt x="8531" y="1308100"/>
                </a:lnTo>
                <a:lnTo>
                  <a:pt x="15046" y="1358900"/>
                </a:lnTo>
                <a:lnTo>
                  <a:pt x="23321" y="1409700"/>
                </a:lnTo>
                <a:lnTo>
                  <a:pt x="33311" y="1460500"/>
                </a:lnTo>
                <a:lnTo>
                  <a:pt x="44969" y="1511300"/>
                </a:lnTo>
                <a:lnTo>
                  <a:pt x="58252" y="1562100"/>
                </a:lnTo>
                <a:lnTo>
                  <a:pt x="73113" y="1612900"/>
                </a:lnTo>
                <a:lnTo>
                  <a:pt x="89508" y="1663700"/>
                </a:lnTo>
                <a:lnTo>
                  <a:pt x="107390" y="1701800"/>
                </a:lnTo>
                <a:lnTo>
                  <a:pt x="126714" y="1752600"/>
                </a:lnTo>
                <a:lnTo>
                  <a:pt x="147436" y="1790700"/>
                </a:lnTo>
                <a:lnTo>
                  <a:pt x="169510" y="1841500"/>
                </a:lnTo>
                <a:lnTo>
                  <a:pt x="192890" y="1879600"/>
                </a:lnTo>
                <a:lnTo>
                  <a:pt x="217531" y="1917700"/>
                </a:lnTo>
                <a:lnTo>
                  <a:pt x="243388" y="1955800"/>
                </a:lnTo>
                <a:lnTo>
                  <a:pt x="270416" y="1993900"/>
                </a:lnTo>
                <a:lnTo>
                  <a:pt x="298569" y="2019300"/>
                </a:lnTo>
                <a:lnTo>
                  <a:pt x="327801" y="2057400"/>
                </a:lnTo>
                <a:lnTo>
                  <a:pt x="358067" y="2082800"/>
                </a:lnTo>
                <a:lnTo>
                  <a:pt x="389323" y="2108200"/>
                </a:lnTo>
                <a:lnTo>
                  <a:pt x="421523" y="2133600"/>
                </a:lnTo>
                <a:lnTo>
                  <a:pt x="454620" y="2159000"/>
                </a:lnTo>
                <a:lnTo>
                  <a:pt x="488571" y="2184400"/>
                </a:lnTo>
                <a:lnTo>
                  <a:pt x="523330" y="2197100"/>
                </a:lnTo>
                <a:lnTo>
                  <a:pt x="558850" y="2222500"/>
                </a:lnTo>
                <a:lnTo>
                  <a:pt x="669533" y="2260600"/>
                </a:lnTo>
                <a:lnTo>
                  <a:pt x="901361" y="2260600"/>
                </a:lnTo>
                <a:lnTo>
                  <a:pt x="1012049" y="2222500"/>
                </a:lnTo>
                <a:lnTo>
                  <a:pt x="1029810" y="2209800"/>
                </a:lnTo>
                <a:lnTo>
                  <a:pt x="708065" y="2209800"/>
                </a:lnTo>
                <a:lnTo>
                  <a:pt x="670210" y="2197100"/>
                </a:lnTo>
                <a:lnTo>
                  <a:pt x="632980" y="2197100"/>
                </a:lnTo>
                <a:lnTo>
                  <a:pt x="596427" y="2184400"/>
                </a:lnTo>
                <a:lnTo>
                  <a:pt x="560600" y="2159000"/>
                </a:lnTo>
                <a:lnTo>
                  <a:pt x="525552" y="2146300"/>
                </a:lnTo>
                <a:lnTo>
                  <a:pt x="491333" y="2120900"/>
                </a:lnTo>
                <a:lnTo>
                  <a:pt x="457995" y="2108200"/>
                </a:lnTo>
                <a:lnTo>
                  <a:pt x="425589" y="2082800"/>
                </a:lnTo>
                <a:lnTo>
                  <a:pt x="394166" y="2044700"/>
                </a:lnTo>
                <a:lnTo>
                  <a:pt x="363777" y="2019300"/>
                </a:lnTo>
                <a:lnTo>
                  <a:pt x="334473" y="1993900"/>
                </a:lnTo>
                <a:lnTo>
                  <a:pt x="306306" y="1955800"/>
                </a:lnTo>
                <a:lnTo>
                  <a:pt x="279326" y="1917700"/>
                </a:lnTo>
                <a:lnTo>
                  <a:pt x="253585" y="1879600"/>
                </a:lnTo>
                <a:lnTo>
                  <a:pt x="229135" y="1841500"/>
                </a:lnTo>
                <a:lnTo>
                  <a:pt x="206025" y="1803400"/>
                </a:lnTo>
                <a:lnTo>
                  <a:pt x="184307" y="1752600"/>
                </a:lnTo>
                <a:lnTo>
                  <a:pt x="164033" y="1714500"/>
                </a:lnTo>
                <a:lnTo>
                  <a:pt x="145253" y="1663700"/>
                </a:lnTo>
                <a:lnTo>
                  <a:pt x="128019" y="1612900"/>
                </a:lnTo>
                <a:lnTo>
                  <a:pt x="112382" y="1562100"/>
                </a:lnTo>
                <a:lnTo>
                  <a:pt x="98394" y="1524000"/>
                </a:lnTo>
                <a:lnTo>
                  <a:pt x="86104" y="1460500"/>
                </a:lnTo>
                <a:lnTo>
                  <a:pt x="75564" y="1409700"/>
                </a:lnTo>
                <a:lnTo>
                  <a:pt x="66827" y="1358900"/>
                </a:lnTo>
                <a:lnTo>
                  <a:pt x="59942" y="1308100"/>
                </a:lnTo>
                <a:lnTo>
                  <a:pt x="54960" y="1244600"/>
                </a:lnTo>
                <a:lnTo>
                  <a:pt x="51934" y="1193800"/>
                </a:lnTo>
                <a:lnTo>
                  <a:pt x="50914" y="1130300"/>
                </a:lnTo>
                <a:lnTo>
                  <a:pt x="51934" y="1079500"/>
                </a:lnTo>
                <a:lnTo>
                  <a:pt x="54960" y="1016000"/>
                </a:lnTo>
                <a:lnTo>
                  <a:pt x="59942" y="965200"/>
                </a:lnTo>
                <a:lnTo>
                  <a:pt x="66827" y="914400"/>
                </a:lnTo>
                <a:lnTo>
                  <a:pt x="75564" y="863600"/>
                </a:lnTo>
                <a:lnTo>
                  <a:pt x="86104" y="800100"/>
                </a:lnTo>
                <a:lnTo>
                  <a:pt x="98394" y="749300"/>
                </a:lnTo>
                <a:lnTo>
                  <a:pt x="112382" y="698500"/>
                </a:lnTo>
                <a:lnTo>
                  <a:pt x="128019" y="660400"/>
                </a:lnTo>
                <a:lnTo>
                  <a:pt x="145253" y="609600"/>
                </a:lnTo>
                <a:lnTo>
                  <a:pt x="164033" y="558800"/>
                </a:lnTo>
                <a:lnTo>
                  <a:pt x="184307" y="520700"/>
                </a:lnTo>
                <a:lnTo>
                  <a:pt x="206025" y="469900"/>
                </a:lnTo>
                <a:lnTo>
                  <a:pt x="229135" y="431800"/>
                </a:lnTo>
                <a:lnTo>
                  <a:pt x="253585" y="393700"/>
                </a:lnTo>
                <a:lnTo>
                  <a:pt x="279326" y="355600"/>
                </a:lnTo>
                <a:lnTo>
                  <a:pt x="306306" y="317500"/>
                </a:lnTo>
                <a:lnTo>
                  <a:pt x="334473" y="279400"/>
                </a:lnTo>
                <a:lnTo>
                  <a:pt x="363777" y="254000"/>
                </a:lnTo>
                <a:lnTo>
                  <a:pt x="394166" y="215900"/>
                </a:lnTo>
                <a:lnTo>
                  <a:pt x="425589" y="190500"/>
                </a:lnTo>
                <a:lnTo>
                  <a:pt x="457995" y="165100"/>
                </a:lnTo>
                <a:lnTo>
                  <a:pt x="491333" y="152400"/>
                </a:lnTo>
                <a:lnTo>
                  <a:pt x="525552" y="127000"/>
                </a:lnTo>
                <a:lnTo>
                  <a:pt x="560600" y="101600"/>
                </a:lnTo>
                <a:lnTo>
                  <a:pt x="670210" y="63500"/>
                </a:lnTo>
                <a:lnTo>
                  <a:pt x="746493" y="63500"/>
                </a:lnTo>
                <a:lnTo>
                  <a:pt x="785444" y="50800"/>
                </a:lnTo>
                <a:lnTo>
                  <a:pt x="1012049" y="50800"/>
                </a:lnTo>
                <a:lnTo>
                  <a:pt x="901361" y="12700"/>
                </a:lnTo>
                <a:close/>
              </a:path>
              <a:path w="1570989" h="2260600">
                <a:moveTo>
                  <a:pt x="1012049" y="50800"/>
                </a:moveTo>
                <a:lnTo>
                  <a:pt x="785444" y="50800"/>
                </a:lnTo>
                <a:lnTo>
                  <a:pt x="824395" y="63500"/>
                </a:lnTo>
                <a:lnTo>
                  <a:pt x="900678" y="63500"/>
                </a:lnTo>
                <a:lnTo>
                  <a:pt x="1010289" y="101600"/>
                </a:lnTo>
                <a:lnTo>
                  <a:pt x="1045337" y="127000"/>
                </a:lnTo>
                <a:lnTo>
                  <a:pt x="1079556" y="152400"/>
                </a:lnTo>
                <a:lnTo>
                  <a:pt x="1112895" y="165100"/>
                </a:lnTo>
                <a:lnTo>
                  <a:pt x="1145301" y="190500"/>
                </a:lnTo>
                <a:lnTo>
                  <a:pt x="1176725" y="215900"/>
                </a:lnTo>
                <a:lnTo>
                  <a:pt x="1207115" y="254000"/>
                </a:lnTo>
                <a:lnTo>
                  <a:pt x="1236419" y="279400"/>
                </a:lnTo>
                <a:lnTo>
                  <a:pt x="1264587" y="317500"/>
                </a:lnTo>
                <a:lnTo>
                  <a:pt x="1291567" y="355600"/>
                </a:lnTo>
                <a:lnTo>
                  <a:pt x="1317309" y="393700"/>
                </a:lnTo>
                <a:lnTo>
                  <a:pt x="1341760" y="431800"/>
                </a:lnTo>
                <a:lnTo>
                  <a:pt x="1364871" y="469900"/>
                </a:lnTo>
                <a:lnTo>
                  <a:pt x="1386589" y="520700"/>
                </a:lnTo>
                <a:lnTo>
                  <a:pt x="1406863" y="558800"/>
                </a:lnTo>
                <a:lnTo>
                  <a:pt x="1425644" y="609600"/>
                </a:lnTo>
                <a:lnTo>
                  <a:pt x="1442878" y="660400"/>
                </a:lnTo>
                <a:lnTo>
                  <a:pt x="1458516" y="698500"/>
                </a:lnTo>
                <a:lnTo>
                  <a:pt x="1472505" y="749300"/>
                </a:lnTo>
                <a:lnTo>
                  <a:pt x="1484795" y="800100"/>
                </a:lnTo>
                <a:lnTo>
                  <a:pt x="1495335" y="863600"/>
                </a:lnTo>
                <a:lnTo>
                  <a:pt x="1504073" y="914400"/>
                </a:lnTo>
                <a:lnTo>
                  <a:pt x="1510958" y="965200"/>
                </a:lnTo>
                <a:lnTo>
                  <a:pt x="1515940" y="1016000"/>
                </a:lnTo>
                <a:lnTo>
                  <a:pt x="1518966" y="1079500"/>
                </a:lnTo>
                <a:lnTo>
                  <a:pt x="1519986" y="1130300"/>
                </a:lnTo>
                <a:lnTo>
                  <a:pt x="1518966" y="1193800"/>
                </a:lnTo>
                <a:lnTo>
                  <a:pt x="1515940" y="1244600"/>
                </a:lnTo>
                <a:lnTo>
                  <a:pt x="1510958" y="1308100"/>
                </a:lnTo>
                <a:lnTo>
                  <a:pt x="1504073" y="1358900"/>
                </a:lnTo>
                <a:lnTo>
                  <a:pt x="1495335" y="1409700"/>
                </a:lnTo>
                <a:lnTo>
                  <a:pt x="1484795" y="1460500"/>
                </a:lnTo>
                <a:lnTo>
                  <a:pt x="1472505" y="1524000"/>
                </a:lnTo>
                <a:lnTo>
                  <a:pt x="1458516" y="1562100"/>
                </a:lnTo>
                <a:lnTo>
                  <a:pt x="1442878" y="1612900"/>
                </a:lnTo>
                <a:lnTo>
                  <a:pt x="1425644" y="1663700"/>
                </a:lnTo>
                <a:lnTo>
                  <a:pt x="1406863" y="1714500"/>
                </a:lnTo>
                <a:lnTo>
                  <a:pt x="1386589" y="1752600"/>
                </a:lnTo>
                <a:lnTo>
                  <a:pt x="1364871" y="1803400"/>
                </a:lnTo>
                <a:lnTo>
                  <a:pt x="1341760" y="1841500"/>
                </a:lnTo>
                <a:lnTo>
                  <a:pt x="1317309" y="1879600"/>
                </a:lnTo>
                <a:lnTo>
                  <a:pt x="1291567" y="1917700"/>
                </a:lnTo>
                <a:lnTo>
                  <a:pt x="1264587" y="1955800"/>
                </a:lnTo>
                <a:lnTo>
                  <a:pt x="1236419" y="1993900"/>
                </a:lnTo>
                <a:lnTo>
                  <a:pt x="1207115" y="2019300"/>
                </a:lnTo>
                <a:lnTo>
                  <a:pt x="1176725" y="2044700"/>
                </a:lnTo>
                <a:lnTo>
                  <a:pt x="1145301" y="2082800"/>
                </a:lnTo>
                <a:lnTo>
                  <a:pt x="1112895" y="2108200"/>
                </a:lnTo>
                <a:lnTo>
                  <a:pt x="1079556" y="2120900"/>
                </a:lnTo>
                <a:lnTo>
                  <a:pt x="1045337" y="2146300"/>
                </a:lnTo>
                <a:lnTo>
                  <a:pt x="1010289" y="2159000"/>
                </a:lnTo>
                <a:lnTo>
                  <a:pt x="974462" y="2184400"/>
                </a:lnTo>
                <a:lnTo>
                  <a:pt x="937908" y="2197100"/>
                </a:lnTo>
                <a:lnTo>
                  <a:pt x="900678" y="2197100"/>
                </a:lnTo>
                <a:lnTo>
                  <a:pt x="862823" y="2209800"/>
                </a:lnTo>
                <a:lnTo>
                  <a:pt x="1029810" y="2209800"/>
                </a:lnTo>
                <a:lnTo>
                  <a:pt x="1047571" y="2197100"/>
                </a:lnTo>
                <a:lnTo>
                  <a:pt x="1082331" y="2184400"/>
                </a:lnTo>
                <a:lnTo>
                  <a:pt x="1116283" y="2159000"/>
                </a:lnTo>
                <a:lnTo>
                  <a:pt x="1149382" y="2133600"/>
                </a:lnTo>
                <a:lnTo>
                  <a:pt x="1181582" y="2108200"/>
                </a:lnTo>
                <a:lnTo>
                  <a:pt x="1212839" y="2082800"/>
                </a:lnTo>
                <a:lnTo>
                  <a:pt x="1243106" y="2057400"/>
                </a:lnTo>
                <a:lnTo>
                  <a:pt x="1272339" y="2019300"/>
                </a:lnTo>
                <a:lnTo>
                  <a:pt x="1300493" y="1993900"/>
                </a:lnTo>
                <a:lnTo>
                  <a:pt x="1327521" y="1955800"/>
                </a:lnTo>
                <a:lnTo>
                  <a:pt x="1353378" y="1917700"/>
                </a:lnTo>
                <a:lnTo>
                  <a:pt x="1378020" y="1879600"/>
                </a:lnTo>
                <a:lnTo>
                  <a:pt x="1401401" y="1841500"/>
                </a:lnTo>
                <a:lnTo>
                  <a:pt x="1423475" y="1790700"/>
                </a:lnTo>
                <a:lnTo>
                  <a:pt x="1444197" y="1752600"/>
                </a:lnTo>
                <a:lnTo>
                  <a:pt x="1463522" y="1701800"/>
                </a:lnTo>
                <a:lnTo>
                  <a:pt x="1481405" y="1663700"/>
                </a:lnTo>
                <a:lnTo>
                  <a:pt x="1497799" y="1612900"/>
                </a:lnTo>
                <a:lnTo>
                  <a:pt x="1512660" y="1562100"/>
                </a:lnTo>
                <a:lnTo>
                  <a:pt x="1525943" y="1511300"/>
                </a:lnTo>
                <a:lnTo>
                  <a:pt x="1537602" y="1460500"/>
                </a:lnTo>
                <a:lnTo>
                  <a:pt x="1547591" y="1409700"/>
                </a:lnTo>
                <a:lnTo>
                  <a:pt x="1555866" y="1358900"/>
                </a:lnTo>
                <a:lnTo>
                  <a:pt x="1562381" y="1308100"/>
                </a:lnTo>
                <a:lnTo>
                  <a:pt x="1567091" y="1244600"/>
                </a:lnTo>
                <a:lnTo>
                  <a:pt x="1569950" y="1193800"/>
                </a:lnTo>
                <a:lnTo>
                  <a:pt x="1570913" y="1130300"/>
                </a:lnTo>
                <a:lnTo>
                  <a:pt x="1569950" y="1079500"/>
                </a:lnTo>
                <a:lnTo>
                  <a:pt x="1567091" y="1028700"/>
                </a:lnTo>
                <a:lnTo>
                  <a:pt x="1562381" y="965200"/>
                </a:lnTo>
                <a:lnTo>
                  <a:pt x="1555866" y="914400"/>
                </a:lnTo>
                <a:lnTo>
                  <a:pt x="1547591" y="863600"/>
                </a:lnTo>
                <a:lnTo>
                  <a:pt x="1537602" y="812800"/>
                </a:lnTo>
                <a:lnTo>
                  <a:pt x="1525943" y="762000"/>
                </a:lnTo>
                <a:lnTo>
                  <a:pt x="1512660" y="711200"/>
                </a:lnTo>
                <a:lnTo>
                  <a:pt x="1497799" y="660400"/>
                </a:lnTo>
                <a:lnTo>
                  <a:pt x="1481405" y="609600"/>
                </a:lnTo>
                <a:lnTo>
                  <a:pt x="1463522" y="571500"/>
                </a:lnTo>
                <a:lnTo>
                  <a:pt x="1444197" y="520700"/>
                </a:lnTo>
                <a:lnTo>
                  <a:pt x="1423475" y="482600"/>
                </a:lnTo>
                <a:lnTo>
                  <a:pt x="1401401" y="431800"/>
                </a:lnTo>
                <a:lnTo>
                  <a:pt x="1378020" y="393700"/>
                </a:lnTo>
                <a:lnTo>
                  <a:pt x="1353378" y="355600"/>
                </a:lnTo>
                <a:lnTo>
                  <a:pt x="1327521" y="317500"/>
                </a:lnTo>
                <a:lnTo>
                  <a:pt x="1300493" y="279400"/>
                </a:lnTo>
                <a:lnTo>
                  <a:pt x="1272339" y="254000"/>
                </a:lnTo>
                <a:lnTo>
                  <a:pt x="1243106" y="215900"/>
                </a:lnTo>
                <a:lnTo>
                  <a:pt x="1212839" y="190500"/>
                </a:lnTo>
                <a:lnTo>
                  <a:pt x="1181582" y="165100"/>
                </a:lnTo>
                <a:lnTo>
                  <a:pt x="1149382" y="139700"/>
                </a:lnTo>
                <a:lnTo>
                  <a:pt x="1116283" y="114300"/>
                </a:lnTo>
                <a:lnTo>
                  <a:pt x="1082331" y="88900"/>
                </a:lnTo>
                <a:lnTo>
                  <a:pt x="1047571" y="63500"/>
                </a:lnTo>
                <a:lnTo>
                  <a:pt x="1012049" y="50800"/>
                </a:lnTo>
                <a:close/>
              </a:path>
              <a:path w="1570989" h="2260600">
                <a:moveTo>
                  <a:pt x="824588" y="0"/>
                </a:moveTo>
                <a:lnTo>
                  <a:pt x="746301" y="0"/>
                </a:lnTo>
                <a:lnTo>
                  <a:pt x="707649" y="12700"/>
                </a:lnTo>
                <a:lnTo>
                  <a:pt x="863242" y="12700"/>
                </a:lnTo>
                <a:lnTo>
                  <a:pt x="824588" y="0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33222" y="1924145"/>
            <a:ext cx="313690" cy="545465"/>
          </a:xfrm>
          <a:custGeom>
            <a:avLst/>
            <a:gdLst/>
            <a:ahLst/>
            <a:cxnLst/>
            <a:rect l="l" t="t" r="r" b="b"/>
            <a:pathLst>
              <a:path w="313689" h="545464">
                <a:moveTo>
                  <a:pt x="250507" y="0"/>
                </a:moveTo>
                <a:lnTo>
                  <a:pt x="221963" y="28491"/>
                </a:lnTo>
                <a:lnTo>
                  <a:pt x="195673" y="58361"/>
                </a:lnTo>
                <a:lnTo>
                  <a:pt x="171467" y="89409"/>
                </a:lnTo>
                <a:lnTo>
                  <a:pt x="149174" y="121437"/>
                </a:lnTo>
                <a:lnTo>
                  <a:pt x="128536" y="154508"/>
                </a:lnTo>
                <a:lnTo>
                  <a:pt x="109918" y="187972"/>
                </a:lnTo>
                <a:lnTo>
                  <a:pt x="92790" y="222200"/>
                </a:lnTo>
                <a:lnTo>
                  <a:pt x="58702" y="303910"/>
                </a:lnTo>
                <a:lnTo>
                  <a:pt x="42597" y="351462"/>
                </a:lnTo>
                <a:lnTo>
                  <a:pt x="28787" y="399484"/>
                </a:lnTo>
                <a:lnTo>
                  <a:pt x="17160" y="447871"/>
                </a:lnTo>
                <a:lnTo>
                  <a:pt x="7601" y="496515"/>
                </a:lnTo>
                <a:lnTo>
                  <a:pt x="0" y="545312"/>
                </a:lnTo>
                <a:lnTo>
                  <a:pt x="15777" y="498689"/>
                </a:lnTo>
                <a:lnTo>
                  <a:pt x="33338" y="452872"/>
                </a:lnTo>
                <a:lnTo>
                  <a:pt x="52720" y="408009"/>
                </a:lnTo>
                <a:lnTo>
                  <a:pt x="73959" y="364250"/>
                </a:lnTo>
                <a:lnTo>
                  <a:pt x="97089" y="321741"/>
                </a:lnTo>
                <a:lnTo>
                  <a:pt x="122148" y="280631"/>
                </a:lnTo>
                <a:lnTo>
                  <a:pt x="152691" y="236387"/>
                </a:lnTo>
                <a:lnTo>
                  <a:pt x="185864" y="194436"/>
                </a:lnTo>
                <a:lnTo>
                  <a:pt x="233783" y="143556"/>
                </a:lnTo>
                <a:lnTo>
                  <a:pt x="286066" y="98934"/>
                </a:lnTo>
                <a:lnTo>
                  <a:pt x="313601" y="79616"/>
                </a:lnTo>
                <a:lnTo>
                  <a:pt x="250507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28205" y="6442659"/>
            <a:ext cx="1274445" cy="1330325"/>
          </a:xfrm>
          <a:custGeom>
            <a:avLst/>
            <a:gdLst/>
            <a:ahLst/>
            <a:cxnLst/>
            <a:rect l="l" t="t" r="r" b="b"/>
            <a:pathLst>
              <a:path w="1274445" h="1330325">
                <a:moveTo>
                  <a:pt x="1274051" y="0"/>
                </a:moveTo>
                <a:lnTo>
                  <a:pt x="0" y="297040"/>
                </a:lnTo>
                <a:lnTo>
                  <a:pt x="0" y="1329740"/>
                </a:lnTo>
                <a:lnTo>
                  <a:pt x="1274051" y="1329740"/>
                </a:lnTo>
                <a:lnTo>
                  <a:pt x="1274051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8210" y="5227557"/>
            <a:ext cx="1274445" cy="1449070"/>
          </a:xfrm>
          <a:custGeom>
            <a:avLst/>
            <a:gdLst/>
            <a:ahLst/>
            <a:cxnLst/>
            <a:rect l="l" t="t" r="r" b="b"/>
            <a:pathLst>
              <a:path w="1274445" h="1449070">
                <a:moveTo>
                  <a:pt x="0" y="680872"/>
                </a:moveTo>
                <a:lnTo>
                  <a:pt x="0" y="1448485"/>
                </a:lnTo>
                <a:lnTo>
                  <a:pt x="1274051" y="1151445"/>
                </a:lnTo>
                <a:lnTo>
                  <a:pt x="1274051" y="680974"/>
                </a:lnTo>
                <a:lnTo>
                  <a:pt x="2235" y="680974"/>
                </a:lnTo>
                <a:lnTo>
                  <a:pt x="1117" y="680885"/>
                </a:lnTo>
                <a:lnTo>
                  <a:pt x="0" y="680872"/>
                </a:lnTo>
                <a:close/>
              </a:path>
              <a:path w="1274445" h="1449070">
                <a:moveTo>
                  <a:pt x="724941" y="0"/>
                </a:moveTo>
                <a:lnTo>
                  <a:pt x="687074" y="7638"/>
                </a:lnTo>
                <a:lnTo>
                  <a:pt x="635344" y="59396"/>
                </a:lnTo>
                <a:lnTo>
                  <a:pt x="627710" y="97282"/>
                </a:lnTo>
                <a:lnTo>
                  <a:pt x="625382" y="147858"/>
                </a:lnTo>
                <a:lnTo>
                  <a:pt x="618528" y="197237"/>
                </a:lnTo>
                <a:lnTo>
                  <a:pt x="607344" y="245242"/>
                </a:lnTo>
                <a:lnTo>
                  <a:pt x="592024" y="291696"/>
                </a:lnTo>
                <a:lnTo>
                  <a:pt x="572764" y="336423"/>
                </a:lnTo>
                <a:lnTo>
                  <a:pt x="549759" y="379245"/>
                </a:lnTo>
                <a:lnTo>
                  <a:pt x="523203" y="419986"/>
                </a:lnTo>
                <a:lnTo>
                  <a:pt x="493293" y="458470"/>
                </a:lnTo>
                <a:lnTo>
                  <a:pt x="460565" y="494166"/>
                </a:lnTo>
                <a:lnTo>
                  <a:pt x="424918" y="527295"/>
                </a:lnTo>
                <a:lnTo>
                  <a:pt x="386539" y="557679"/>
                </a:lnTo>
                <a:lnTo>
                  <a:pt x="345612" y="585146"/>
                </a:lnTo>
                <a:lnTo>
                  <a:pt x="302323" y="609518"/>
                </a:lnTo>
                <a:lnTo>
                  <a:pt x="256857" y="630622"/>
                </a:lnTo>
                <a:lnTo>
                  <a:pt x="209398" y="648281"/>
                </a:lnTo>
                <a:lnTo>
                  <a:pt x="160134" y="662321"/>
                </a:lnTo>
                <a:lnTo>
                  <a:pt x="109247" y="672567"/>
                </a:lnTo>
                <a:lnTo>
                  <a:pt x="56925" y="678843"/>
                </a:lnTo>
                <a:lnTo>
                  <a:pt x="3352" y="680974"/>
                </a:lnTo>
                <a:lnTo>
                  <a:pt x="1274051" y="680974"/>
                </a:lnTo>
                <a:lnTo>
                  <a:pt x="1274051" y="658126"/>
                </a:lnTo>
                <a:lnTo>
                  <a:pt x="1227240" y="643594"/>
                </a:lnTo>
                <a:lnTo>
                  <a:pt x="1182140" y="625780"/>
                </a:lnTo>
                <a:lnTo>
                  <a:pt x="1138916" y="604834"/>
                </a:lnTo>
                <a:lnTo>
                  <a:pt x="1097732" y="580910"/>
                </a:lnTo>
                <a:lnTo>
                  <a:pt x="1058754" y="554160"/>
                </a:lnTo>
                <a:lnTo>
                  <a:pt x="1022146" y="524735"/>
                </a:lnTo>
                <a:lnTo>
                  <a:pt x="988074" y="492787"/>
                </a:lnTo>
                <a:lnTo>
                  <a:pt x="956703" y="458470"/>
                </a:lnTo>
                <a:lnTo>
                  <a:pt x="926793" y="419986"/>
                </a:lnTo>
                <a:lnTo>
                  <a:pt x="900237" y="379245"/>
                </a:lnTo>
                <a:lnTo>
                  <a:pt x="877232" y="336423"/>
                </a:lnTo>
                <a:lnTo>
                  <a:pt x="857972" y="291696"/>
                </a:lnTo>
                <a:lnTo>
                  <a:pt x="842652" y="245242"/>
                </a:lnTo>
                <a:lnTo>
                  <a:pt x="831468" y="197237"/>
                </a:lnTo>
                <a:lnTo>
                  <a:pt x="824614" y="147858"/>
                </a:lnTo>
                <a:lnTo>
                  <a:pt x="822286" y="97282"/>
                </a:lnTo>
                <a:lnTo>
                  <a:pt x="814647" y="59396"/>
                </a:lnTo>
                <a:lnTo>
                  <a:pt x="793802" y="28476"/>
                </a:lnTo>
                <a:lnTo>
                  <a:pt x="762863" y="7638"/>
                </a:lnTo>
                <a:lnTo>
                  <a:pt x="724941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70655" y="6878281"/>
            <a:ext cx="425450" cy="425450"/>
          </a:xfrm>
          <a:custGeom>
            <a:avLst/>
            <a:gdLst/>
            <a:ahLst/>
            <a:cxnLst/>
            <a:rect l="l" t="t" r="r" b="b"/>
            <a:pathLst>
              <a:path w="425450" h="425450">
                <a:moveTo>
                  <a:pt x="212458" y="0"/>
                </a:moveTo>
                <a:lnTo>
                  <a:pt x="163732" y="5605"/>
                </a:lnTo>
                <a:lnTo>
                  <a:pt x="119008" y="21575"/>
                </a:lnTo>
                <a:lnTo>
                  <a:pt x="79561" y="46639"/>
                </a:lnTo>
                <a:lnTo>
                  <a:pt x="46663" y="79525"/>
                </a:lnTo>
                <a:lnTo>
                  <a:pt x="21588" y="118962"/>
                </a:lnTo>
                <a:lnTo>
                  <a:pt x="5609" y="163680"/>
                </a:lnTo>
                <a:lnTo>
                  <a:pt x="0" y="212407"/>
                </a:lnTo>
                <a:lnTo>
                  <a:pt x="5609" y="261140"/>
                </a:lnTo>
                <a:lnTo>
                  <a:pt x="21588" y="305872"/>
                </a:lnTo>
                <a:lnTo>
                  <a:pt x="46663" y="345329"/>
                </a:lnTo>
                <a:lnTo>
                  <a:pt x="79561" y="378237"/>
                </a:lnTo>
                <a:lnTo>
                  <a:pt x="119008" y="403320"/>
                </a:lnTo>
                <a:lnTo>
                  <a:pt x="163732" y="419305"/>
                </a:lnTo>
                <a:lnTo>
                  <a:pt x="212458" y="424916"/>
                </a:lnTo>
                <a:lnTo>
                  <a:pt x="261192" y="419305"/>
                </a:lnTo>
                <a:lnTo>
                  <a:pt x="305928" y="403320"/>
                </a:lnTo>
                <a:lnTo>
                  <a:pt x="345390" y="378237"/>
                </a:lnTo>
                <a:lnTo>
                  <a:pt x="378303" y="345329"/>
                </a:lnTo>
                <a:lnTo>
                  <a:pt x="403391" y="305872"/>
                </a:lnTo>
                <a:lnTo>
                  <a:pt x="419379" y="261140"/>
                </a:lnTo>
                <a:lnTo>
                  <a:pt x="424992" y="212407"/>
                </a:lnTo>
                <a:lnTo>
                  <a:pt x="419379" y="163680"/>
                </a:lnTo>
                <a:lnTo>
                  <a:pt x="403391" y="118962"/>
                </a:lnTo>
                <a:lnTo>
                  <a:pt x="378303" y="79525"/>
                </a:lnTo>
                <a:lnTo>
                  <a:pt x="345390" y="46639"/>
                </a:lnTo>
                <a:lnTo>
                  <a:pt x="305928" y="21575"/>
                </a:lnTo>
                <a:lnTo>
                  <a:pt x="261192" y="5605"/>
                </a:lnTo>
                <a:lnTo>
                  <a:pt x="212458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32596" y="6245348"/>
            <a:ext cx="579755" cy="579755"/>
          </a:xfrm>
          <a:custGeom>
            <a:avLst/>
            <a:gdLst/>
            <a:ahLst/>
            <a:cxnLst/>
            <a:rect l="l" t="t" r="r" b="b"/>
            <a:pathLst>
              <a:path w="579755" h="579754">
                <a:moveTo>
                  <a:pt x="289572" y="0"/>
                </a:moveTo>
                <a:lnTo>
                  <a:pt x="242613" y="3788"/>
                </a:lnTo>
                <a:lnTo>
                  <a:pt x="198063" y="14756"/>
                </a:lnTo>
                <a:lnTo>
                  <a:pt x="156517" y="32308"/>
                </a:lnTo>
                <a:lnTo>
                  <a:pt x="118574" y="55851"/>
                </a:lnTo>
                <a:lnTo>
                  <a:pt x="84831" y="84788"/>
                </a:lnTo>
                <a:lnTo>
                  <a:pt x="55884" y="118525"/>
                </a:lnTo>
                <a:lnTo>
                  <a:pt x="32330" y="156467"/>
                </a:lnTo>
                <a:lnTo>
                  <a:pt x="14767" y="198019"/>
                </a:lnTo>
                <a:lnTo>
                  <a:pt x="3791" y="242585"/>
                </a:lnTo>
                <a:lnTo>
                  <a:pt x="0" y="289572"/>
                </a:lnTo>
                <a:lnTo>
                  <a:pt x="3791" y="336559"/>
                </a:lnTo>
                <a:lnTo>
                  <a:pt x="14767" y="381126"/>
                </a:lnTo>
                <a:lnTo>
                  <a:pt x="32330" y="422678"/>
                </a:lnTo>
                <a:lnTo>
                  <a:pt x="55884" y="460619"/>
                </a:lnTo>
                <a:lnTo>
                  <a:pt x="84831" y="494357"/>
                </a:lnTo>
                <a:lnTo>
                  <a:pt x="118574" y="523294"/>
                </a:lnTo>
                <a:lnTo>
                  <a:pt x="156517" y="546836"/>
                </a:lnTo>
                <a:lnTo>
                  <a:pt x="198063" y="564389"/>
                </a:lnTo>
                <a:lnTo>
                  <a:pt x="242613" y="575357"/>
                </a:lnTo>
                <a:lnTo>
                  <a:pt x="289572" y="579145"/>
                </a:lnTo>
                <a:lnTo>
                  <a:pt x="336559" y="575357"/>
                </a:lnTo>
                <a:lnTo>
                  <a:pt x="381124" y="564389"/>
                </a:lnTo>
                <a:lnTo>
                  <a:pt x="422675" y="546836"/>
                </a:lnTo>
                <a:lnTo>
                  <a:pt x="460615" y="523294"/>
                </a:lnTo>
                <a:lnTo>
                  <a:pt x="494350" y="494357"/>
                </a:lnTo>
                <a:lnTo>
                  <a:pt x="523286" y="460619"/>
                </a:lnTo>
                <a:lnTo>
                  <a:pt x="546826" y="422678"/>
                </a:lnTo>
                <a:lnTo>
                  <a:pt x="564377" y="381126"/>
                </a:lnTo>
                <a:lnTo>
                  <a:pt x="575344" y="336559"/>
                </a:lnTo>
                <a:lnTo>
                  <a:pt x="579132" y="289572"/>
                </a:lnTo>
                <a:lnTo>
                  <a:pt x="575344" y="242585"/>
                </a:lnTo>
                <a:lnTo>
                  <a:pt x="564377" y="198019"/>
                </a:lnTo>
                <a:lnTo>
                  <a:pt x="546826" y="156467"/>
                </a:lnTo>
                <a:lnTo>
                  <a:pt x="523286" y="118525"/>
                </a:lnTo>
                <a:lnTo>
                  <a:pt x="494350" y="84788"/>
                </a:lnTo>
                <a:lnTo>
                  <a:pt x="460615" y="55851"/>
                </a:lnTo>
                <a:lnTo>
                  <a:pt x="422675" y="32308"/>
                </a:lnTo>
                <a:lnTo>
                  <a:pt x="381124" y="14756"/>
                </a:lnTo>
                <a:lnTo>
                  <a:pt x="336559" y="3788"/>
                </a:lnTo>
                <a:lnTo>
                  <a:pt x="289572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45555" y="7651343"/>
            <a:ext cx="240029" cy="121285"/>
          </a:xfrm>
          <a:custGeom>
            <a:avLst/>
            <a:gdLst/>
            <a:ahLst/>
            <a:cxnLst/>
            <a:rect l="l" t="t" r="r" b="b"/>
            <a:pathLst>
              <a:path w="240030" h="121284">
                <a:moveTo>
                  <a:pt x="119964" y="0"/>
                </a:moveTo>
                <a:lnTo>
                  <a:pt x="73305" y="9458"/>
                </a:lnTo>
                <a:lnTo>
                  <a:pt x="35169" y="35223"/>
                </a:lnTo>
                <a:lnTo>
                  <a:pt x="9439" y="73380"/>
                </a:lnTo>
                <a:lnTo>
                  <a:pt x="0" y="120015"/>
                </a:lnTo>
                <a:lnTo>
                  <a:pt x="210" y="121056"/>
                </a:lnTo>
                <a:lnTo>
                  <a:pt x="239717" y="121056"/>
                </a:lnTo>
                <a:lnTo>
                  <a:pt x="239928" y="120015"/>
                </a:lnTo>
                <a:lnTo>
                  <a:pt x="230490" y="73380"/>
                </a:lnTo>
                <a:lnTo>
                  <a:pt x="204763" y="35223"/>
                </a:lnTo>
                <a:lnTo>
                  <a:pt x="166628" y="9458"/>
                </a:lnTo>
                <a:lnTo>
                  <a:pt x="119964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5998460"/>
            <a:ext cx="332740" cy="579755"/>
          </a:xfrm>
          <a:custGeom>
            <a:avLst/>
            <a:gdLst/>
            <a:ahLst/>
            <a:cxnLst/>
            <a:rect l="l" t="t" r="r" b="b"/>
            <a:pathLst>
              <a:path w="332740" h="579754">
                <a:moveTo>
                  <a:pt x="43129" y="0"/>
                </a:moveTo>
                <a:lnTo>
                  <a:pt x="0" y="3477"/>
                </a:lnTo>
                <a:lnTo>
                  <a:pt x="0" y="575668"/>
                </a:lnTo>
                <a:lnTo>
                  <a:pt x="43129" y="579145"/>
                </a:lnTo>
                <a:lnTo>
                  <a:pt x="90088" y="575357"/>
                </a:lnTo>
                <a:lnTo>
                  <a:pt x="134638" y="564389"/>
                </a:lnTo>
                <a:lnTo>
                  <a:pt x="176184" y="546836"/>
                </a:lnTo>
                <a:lnTo>
                  <a:pt x="214127" y="523294"/>
                </a:lnTo>
                <a:lnTo>
                  <a:pt x="247870" y="494357"/>
                </a:lnTo>
                <a:lnTo>
                  <a:pt x="276817" y="460619"/>
                </a:lnTo>
                <a:lnTo>
                  <a:pt x="300371" y="422678"/>
                </a:lnTo>
                <a:lnTo>
                  <a:pt x="317934" y="381126"/>
                </a:lnTo>
                <a:lnTo>
                  <a:pt x="328910" y="336559"/>
                </a:lnTo>
                <a:lnTo>
                  <a:pt x="332701" y="289572"/>
                </a:lnTo>
                <a:lnTo>
                  <a:pt x="328910" y="242585"/>
                </a:lnTo>
                <a:lnTo>
                  <a:pt x="317934" y="198019"/>
                </a:lnTo>
                <a:lnTo>
                  <a:pt x="300371" y="156467"/>
                </a:lnTo>
                <a:lnTo>
                  <a:pt x="276817" y="118525"/>
                </a:lnTo>
                <a:lnTo>
                  <a:pt x="247870" y="84788"/>
                </a:lnTo>
                <a:lnTo>
                  <a:pt x="214127" y="55851"/>
                </a:lnTo>
                <a:lnTo>
                  <a:pt x="176184" y="32308"/>
                </a:lnTo>
                <a:lnTo>
                  <a:pt x="134638" y="14756"/>
                </a:lnTo>
                <a:lnTo>
                  <a:pt x="90088" y="3788"/>
                </a:lnTo>
                <a:lnTo>
                  <a:pt x="43129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7404500"/>
            <a:ext cx="120014" cy="240029"/>
          </a:xfrm>
          <a:custGeom>
            <a:avLst/>
            <a:gdLst/>
            <a:ahLst/>
            <a:cxnLst/>
            <a:rect l="l" t="t" r="r" b="b"/>
            <a:pathLst>
              <a:path w="120014" h="240029">
                <a:moveTo>
                  <a:pt x="0" y="0"/>
                </a:moveTo>
                <a:lnTo>
                  <a:pt x="0" y="239838"/>
                </a:lnTo>
                <a:lnTo>
                  <a:pt x="46436" y="230444"/>
                </a:lnTo>
                <a:lnTo>
                  <a:pt x="84572" y="204720"/>
                </a:lnTo>
                <a:lnTo>
                  <a:pt x="110302" y="166599"/>
                </a:lnTo>
                <a:lnTo>
                  <a:pt x="119741" y="119969"/>
                </a:lnTo>
                <a:lnTo>
                  <a:pt x="110302" y="73335"/>
                </a:lnTo>
                <a:lnTo>
                  <a:pt x="84572" y="35178"/>
                </a:lnTo>
                <a:lnTo>
                  <a:pt x="46436" y="9413"/>
                </a:lnTo>
                <a:lnTo>
                  <a:pt x="0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F92E00F-1398-4FD4-AF7C-C91A9E111D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25103"/>
            <a:ext cx="1864236" cy="5963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77432" y="1131993"/>
            <a:ext cx="6071235" cy="2946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59"/>
              </a:spcBef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TARGET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249554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Use the network’s search tool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find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ideal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customer.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Once you’ve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done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this,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observe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audience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sharing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responding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to;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it’s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way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endParaRPr sz="1200">
              <a:latin typeface="Museo Sans 300"/>
              <a:cs typeface="Museo Sans 300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understand their interests.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selling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businesses,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 B2B,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LinkedIn can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great social lead channel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 with over 200 million Members and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opportunities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connect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potential buyers. Use Linkedin groups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specifically target your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ideal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buyer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engage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meaningful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discussions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by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adding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value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thought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leader.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PROMOTE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2540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It’s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ok 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promote yourself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business...but not too much. Spend time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sharing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 engaging with your audience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first.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Distribute value added resources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whitepapers, how-to guides and videos that drive followers and fans back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website.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Then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periodically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position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an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offer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via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social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media.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1343FF-9041-4FC0-972C-E161310C17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2050" cy="7766050"/>
          </a:xfrm>
          <a:custGeom>
            <a:avLst/>
            <a:gdLst/>
            <a:ahLst/>
            <a:cxnLst/>
            <a:rect l="l" t="t" r="r" b="b"/>
            <a:pathLst>
              <a:path w="10052050" h="7766050">
                <a:moveTo>
                  <a:pt x="0" y="7766050"/>
                </a:moveTo>
                <a:lnTo>
                  <a:pt x="10052050" y="7766050"/>
                </a:lnTo>
                <a:lnTo>
                  <a:pt x="10052050" y="0"/>
                </a:lnTo>
                <a:lnTo>
                  <a:pt x="0" y="0"/>
                </a:lnTo>
                <a:lnTo>
                  <a:pt x="0" y="776605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10495" y="2955848"/>
            <a:ext cx="889635" cy="725170"/>
          </a:xfrm>
          <a:custGeom>
            <a:avLst/>
            <a:gdLst/>
            <a:ahLst/>
            <a:cxnLst/>
            <a:rect l="l" t="t" r="r" b="b"/>
            <a:pathLst>
              <a:path w="889634" h="725170">
                <a:moveTo>
                  <a:pt x="90482" y="0"/>
                </a:moveTo>
                <a:lnTo>
                  <a:pt x="44894" y="12924"/>
                </a:lnTo>
                <a:lnTo>
                  <a:pt x="12074" y="58354"/>
                </a:lnTo>
                <a:lnTo>
                  <a:pt x="0" y="124253"/>
                </a:lnTo>
                <a:lnTo>
                  <a:pt x="0" y="724785"/>
                </a:lnTo>
                <a:lnTo>
                  <a:pt x="2971" y="724785"/>
                </a:lnTo>
                <a:lnTo>
                  <a:pt x="5841" y="724391"/>
                </a:lnTo>
                <a:lnTo>
                  <a:pt x="889507" y="724391"/>
                </a:lnTo>
                <a:lnTo>
                  <a:pt x="889507" y="134095"/>
                </a:lnTo>
                <a:lnTo>
                  <a:pt x="886002" y="102198"/>
                </a:lnTo>
                <a:lnTo>
                  <a:pt x="875947" y="72552"/>
                </a:lnTo>
                <a:lnTo>
                  <a:pt x="865835" y="56119"/>
                </a:lnTo>
                <a:lnTo>
                  <a:pt x="470608" y="56119"/>
                </a:lnTo>
                <a:lnTo>
                  <a:pt x="419976" y="55488"/>
                </a:lnTo>
                <a:lnTo>
                  <a:pt x="368946" y="52566"/>
                </a:lnTo>
                <a:lnTo>
                  <a:pt x="317537" y="47350"/>
                </a:lnTo>
                <a:lnTo>
                  <a:pt x="265765" y="39840"/>
                </a:lnTo>
                <a:lnTo>
                  <a:pt x="213647" y="30034"/>
                </a:lnTo>
                <a:lnTo>
                  <a:pt x="161201" y="17930"/>
                </a:lnTo>
                <a:lnTo>
                  <a:pt x="108445" y="3526"/>
                </a:lnTo>
                <a:lnTo>
                  <a:pt x="90482" y="0"/>
                </a:lnTo>
                <a:close/>
              </a:path>
              <a:path w="889634" h="725170">
                <a:moveTo>
                  <a:pt x="787775" y="8026"/>
                </a:moveTo>
                <a:lnTo>
                  <a:pt x="765086" y="11870"/>
                </a:lnTo>
                <a:lnTo>
                  <a:pt x="717201" y="24956"/>
                </a:lnTo>
                <a:lnTo>
                  <a:pt x="668816" y="35759"/>
                </a:lnTo>
                <a:lnTo>
                  <a:pt x="619946" y="44278"/>
                </a:lnTo>
                <a:lnTo>
                  <a:pt x="570610" y="50513"/>
                </a:lnTo>
                <a:lnTo>
                  <a:pt x="520825" y="54460"/>
                </a:lnTo>
                <a:lnTo>
                  <a:pt x="470608" y="56119"/>
                </a:lnTo>
                <a:lnTo>
                  <a:pt x="865835" y="56119"/>
                </a:lnTo>
                <a:lnTo>
                  <a:pt x="860040" y="46700"/>
                </a:lnTo>
                <a:lnTo>
                  <a:pt x="838974" y="26183"/>
                </a:lnTo>
                <a:lnTo>
                  <a:pt x="825115" y="17376"/>
                </a:lnTo>
                <a:lnTo>
                  <a:pt x="807916" y="10592"/>
                </a:lnTo>
                <a:lnTo>
                  <a:pt x="787775" y="8026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4660" y="4632274"/>
            <a:ext cx="2284095" cy="810895"/>
          </a:xfrm>
          <a:custGeom>
            <a:avLst/>
            <a:gdLst/>
            <a:ahLst/>
            <a:cxnLst/>
            <a:rect l="l" t="t" r="r" b="b"/>
            <a:pathLst>
              <a:path w="2284095" h="810895">
                <a:moveTo>
                  <a:pt x="0" y="810729"/>
                </a:moveTo>
                <a:lnTo>
                  <a:pt x="2283739" y="810729"/>
                </a:lnTo>
                <a:lnTo>
                  <a:pt x="2283739" y="0"/>
                </a:lnTo>
                <a:lnTo>
                  <a:pt x="0" y="0"/>
                </a:lnTo>
                <a:lnTo>
                  <a:pt x="0" y="810729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75023" y="3813780"/>
            <a:ext cx="2283460" cy="648970"/>
          </a:xfrm>
          <a:custGeom>
            <a:avLst/>
            <a:gdLst/>
            <a:ahLst/>
            <a:cxnLst/>
            <a:rect l="l" t="t" r="r" b="b"/>
            <a:pathLst>
              <a:path w="2283459" h="648970">
                <a:moveTo>
                  <a:pt x="2283376" y="0"/>
                </a:moveTo>
                <a:lnTo>
                  <a:pt x="973213" y="0"/>
                </a:lnTo>
                <a:lnTo>
                  <a:pt x="917465" y="1190"/>
                </a:lnTo>
                <a:lnTo>
                  <a:pt x="862428" y="4713"/>
                </a:lnTo>
                <a:lnTo>
                  <a:pt x="808199" y="10502"/>
                </a:lnTo>
                <a:lnTo>
                  <a:pt x="754874" y="18485"/>
                </a:lnTo>
                <a:lnTo>
                  <a:pt x="702550" y="28595"/>
                </a:lnTo>
                <a:lnTo>
                  <a:pt x="651323" y="40761"/>
                </a:lnTo>
                <a:lnTo>
                  <a:pt x="601291" y="54914"/>
                </a:lnTo>
                <a:lnTo>
                  <a:pt x="552548" y="70986"/>
                </a:lnTo>
                <a:lnTo>
                  <a:pt x="505193" y="88906"/>
                </a:lnTo>
                <a:lnTo>
                  <a:pt x="459322" y="108605"/>
                </a:lnTo>
                <a:lnTo>
                  <a:pt x="415030" y="130014"/>
                </a:lnTo>
                <a:lnTo>
                  <a:pt x="372415" y="153064"/>
                </a:lnTo>
                <a:lnTo>
                  <a:pt x="331572" y="177685"/>
                </a:lnTo>
                <a:lnTo>
                  <a:pt x="292600" y="203808"/>
                </a:lnTo>
                <a:lnTo>
                  <a:pt x="255593" y="231364"/>
                </a:lnTo>
                <a:lnTo>
                  <a:pt x="220649" y="260283"/>
                </a:lnTo>
                <a:lnTo>
                  <a:pt x="187864" y="290496"/>
                </a:lnTo>
                <a:lnTo>
                  <a:pt x="157335" y="321934"/>
                </a:lnTo>
                <a:lnTo>
                  <a:pt x="129158" y="354528"/>
                </a:lnTo>
                <a:lnTo>
                  <a:pt x="103429" y="388207"/>
                </a:lnTo>
                <a:lnTo>
                  <a:pt x="80246" y="422903"/>
                </a:lnTo>
                <a:lnTo>
                  <a:pt x="59704" y="458547"/>
                </a:lnTo>
                <a:lnTo>
                  <a:pt x="41901" y="495069"/>
                </a:lnTo>
                <a:lnTo>
                  <a:pt x="26932" y="532399"/>
                </a:lnTo>
                <a:lnTo>
                  <a:pt x="14895" y="570469"/>
                </a:lnTo>
                <a:lnTo>
                  <a:pt x="5885" y="609209"/>
                </a:lnTo>
                <a:lnTo>
                  <a:pt x="0" y="648550"/>
                </a:lnTo>
                <a:lnTo>
                  <a:pt x="2283376" y="648550"/>
                </a:lnTo>
                <a:lnTo>
                  <a:pt x="2283376" y="0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6334" y="3496499"/>
            <a:ext cx="2132965" cy="2131695"/>
          </a:xfrm>
          <a:custGeom>
            <a:avLst/>
            <a:gdLst/>
            <a:ahLst/>
            <a:cxnLst/>
            <a:rect l="l" t="t" r="r" b="b"/>
            <a:pathLst>
              <a:path w="2132965" h="2131695">
                <a:moveTo>
                  <a:pt x="2042820" y="173278"/>
                </a:moveTo>
                <a:lnTo>
                  <a:pt x="89535" y="173278"/>
                </a:lnTo>
                <a:lnTo>
                  <a:pt x="89535" y="2050161"/>
                </a:lnTo>
                <a:lnTo>
                  <a:pt x="95943" y="2081822"/>
                </a:lnTo>
                <a:lnTo>
                  <a:pt x="113409" y="2107706"/>
                </a:lnTo>
                <a:lnTo>
                  <a:pt x="139293" y="2125172"/>
                </a:lnTo>
                <a:lnTo>
                  <a:pt x="170954" y="2131580"/>
                </a:lnTo>
                <a:lnTo>
                  <a:pt x="202633" y="2125172"/>
                </a:lnTo>
                <a:lnTo>
                  <a:pt x="228528" y="2107706"/>
                </a:lnTo>
                <a:lnTo>
                  <a:pt x="246001" y="2081822"/>
                </a:lnTo>
                <a:lnTo>
                  <a:pt x="252412" y="2050161"/>
                </a:lnTo>
                <a:lnTo>
                  <a:pt x="252412" y="1784654"/>
                </a:lnTo>
                <a:lnTo>
                  <a:pt x="2042820" y="1784654"/>
                </a:lnTo>
                <a:lnTo>
                  <a:pt x="2042820" y="173278"/>
                </a:lnTo>
                <a:close/>
              </a:path>
              <a:path w="2132965" h="2131695">
                <a:moveTo>
                  <a:pt x="2042820" y="1784654"/>
                </a:moveTo>
                <a:lnTo>
                  <a:pt x="1879942" y="1784654"/>
                </a:lnTo>
                <a:lnTo>
                  <a:pt x="1879942" y="2050161"/>
                </a:lnTo>
                <a:lnTo>
                  <a:pt x="1886354" y="2081822"/>
                </a:lnTo>
                <a:lnTo>
                  <a:pt x="1903828" y="2107706"/>
                </a:lnTo>
                <a:lnTo>
                  <a:pt x="1929727" y="2125172"/>
                </a:lnTo>
                <a:lnTo>
                  <a:pt x="1961413" y="2131580"/>
                </a:lnTo>
                <a:lnTo>
                  <a:pt x="1993067" y="2125172"/>
                </a:lnTo>
                <a:lnTo>
                  <a:pt x="2018947" y="2107706"/>
                </a:lnTo>
                <a:lnTo>
                  <a:pt x="2036412" y="2081822"/>
                </a:lnTo>
                <a:lnTo>
                  <a:pt x="2042820" y="2050161"/>
                </a:lnTo>
                <a:lnTo>
                  <a:pt x="2042820" y="1784654"/>
                </a:lnTo>
                <a:close/>
              </a:path>
              <a:path w="2132965" h="2131695">
                <a:moveTo>
                  <a:pt x="2050859" y="0"/>
                </a:moveTo>
                <a:lnTo>
                  <a:pt x="81508" y="0"/>
                </a:lnTo>
                <a:lnTo>
                  <a:pt x="49811" y="6408"/>
                </a:lnTo>
                <a:lnTo>
                  <a:pt x="23899" y="23872"/>
                </a:lnTo>
                <a:lnTo>
                  <a:pt x="6415" y="49752"/>
                </a:lnTo>
                <a:lnTo>
                  <a:pt x="0" y="81407"/>
                </a:lnTo>
                <a:lnTo>
                  <a:pt x="0" y="91909"/>
                </a:lnTo>
                <a:lnTo>
                  <a:pt x="6415" y="123552"/>
                </a:lnTo>
                <a:lnTo>
                  <a:pt x="23899" y="149420"/>
                </a:lnTo>
                <a:lnTo>
                  <a:pt x="49811" y="166874"/>
                </a:lnTo>
                <a:lnTo>
                  <a:pt x="81508" y="173278"/>
                </a:lnTo>
                <a:lnTo>
                  <a:pt x="2050859" y="173278"/>
                </a:lnTo>
                <a:lnTo>
                  <a:pt x="2082556" y="166874"/>
                </a:lnTo>
                <a:lnTo>
                  <a:pt x="2108468" y="149420"/>
                </a:lnTo>
                <a:lnTo>
                  <a:pt x="2125952" y="123552"/>
                </a:lnTo>
                <a:lnTo>
                  <a:pt x="2132368" y="91909"/>
                </a:lnTo>
                <a:lnTo>
                  <a:pt x="2132368" y="81407"/>
                </a:lnTo>
                <a:lnTo>
                  <a:pt x="2125952" y="49752"/>
                </a:lnTo>
                <a:lnTo>
                  <a:pt x="2108468" y="23872"/>
                </a:lnTo>
                <a:lnTo>
                  <a:pt x="2082556" y="6408"/>
                </a:lnTo>
                <a:lnTo>
                  <a:pt x="2050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2176" y="4230601"/>
            <a:ext cx="163195" cy="338455"/>
          </a:xfrm>
          <a:custGeom>
            <a:avLst/>
            <a:gdLst/>
            <a:ahLst/>
            <a:cxnLst/>
            <a:rect l="l" t="t" r="r" b="b"/>
            <a:pathLst>
              <a:path w="163195" h="338454">
                <a:moveTo>
                  <a:pt x="81419" y="0"/>
                </a:moveTo>
                <a:lnTo>
                  <a:pt x="49758" y="6406"/>
                </a:lnTo>
                <a:lnTo>
                  <a:pt x="23874" y="23864"/>
                </a:lnTo>
                <a:lnTo>
                  <a:pt x="6408" y="49736"/>
                </a:lnTo>
                <a:lnTo>
                  <a:pt x="0" y="81381"/>
                </a:lnTo>
                <a:lnTo>
                  <a:pt x="0" y="256755"/>
                </a:lnTo>
                <a:lnTo>
                  <a:pt x="6408" y="288419"/>
                </a:lnTo>
                <a:lnTo>
                  <a:pt x="23874" y="314307"/>
                </a:lnTo>
                <a:lnTo>
                  <a:pt x="49758" y="331777"/>
                </a:lnTo>
                <a:lnTo>
                  <a:pt x="81419" y="338188"/>
                </a:lnTo>
                <a:lnTo>
                  <a:pt x="113086" y="331777"/>
                </a:lnTo>
                <a:lnTo>
                  <a:pt x="138969" y="314307"/>
                </a:lnTo>
                <a:lnTo>
                  <a:pt x="156432" y="288419"/>
                </a:lnTo>
                <a:lnTo>
                  <a:pt x="162839" y="256755"/>
                </a:lnTo>
                <a:lnTo>
                  <a:pt x="162839" y="81381"/>
                </a:lnTo>
                <a:lnTo>
                  <a:pt x="156432" y="49736"/>
                </a:lnTo>
                <a:lnTo>
                  <a:pt x="138969" y="23864"/>
                </a:lnTo>
                <a:lnTo>
                  <a:pt x="113086" y="6406"/>
                </a:lnTo>
                <a:lnTo>
                  <a:pt x="81419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70002" y="4230601"/>
            <a:ext cx="163195" cy="338455"/>
          </a:xfrm>
          <a:custGeom>
            <a:avLst/>
            <a:gdLst/>
            <a:ahLst/>
            <a:cxnLst/>
            <a:rect l="l" t="t" r="r" b="b"/>
            <a:pathLst>
              <a:path w="163195" h="338454">
                <a:moveTo>
                  <a:pt x="81470" y="0"/>
                </a:moveTo>
                <a:lnTo>
                  <a:pt x="49790" y="6406"/>
                </a:lnTo>
                <a:lnTo>
                  <a:pt x="23890" y="23864"/>
                </a:lnTo>
                <a:lnTo>
                  <a:pt x="6412" y="49736"/>
                </a:lnTo>
                <a:lnTo>
                  <a:pt x="0" y="81381"/>
                </a:lnTo>
                <a:lnTo>
                  <a:pt x="0" y="256755"/>
                </a:lnTo>
                <a:lnTo>
                  <a:pt x="6412" y="288419"/>
                </a:lnTo>
                <a:lnTo>
                  <a:pt x="23890" y="314307"/>
                </a:lnTo>
                <a:lnTo>
                  <a:pt x="49790" y="331777"/>
                </a:lnTo>
                <a:lnTo>
                  <a:pt x="81470" y="338188"/>
                </a:lnTo>
                <a:lnTo>
                  <a:pt x="113115" y="331777"/>
                </a:lnTo>
                <a:lnTo>
                  <a:pt x="138987" y="314307"/>
                </a:lnTo>
                <a:lnTo>
                  <a:pt x="156445" y="288419"/>
                </a:lnTo>
                <a:lnTo>
                  <a:pt x="162852" y="256755"/>
                </a:lnTo>
                <a:lnTo>
                  <a:pt x="162852" y="81381"/>
                </a:lnTo>
                <a:lnTo>
                  <a:pt x="156445" y="49736"/>
                </a:lnTo>
                <a:lnTo>
                  <a:pt x="138987" y="23864"/>
                </a:lnTo>
                <a:lnTo>
                  <a:pt x="113115" y="6406"/>
                </a:lnTo>
                <a:lnTo>
                  <a:pt x="8147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12538" y="2030128"/>
            <a:ext cx="2446020" cy="4033520"/>
          </a:xfrm>
          <a:custGeom>
            <a:avLst/>
            <a:gdLst/>
            <a:ahLst/>
            <a:cxnLst/>
            <a:rect l="l" t="t" r="r" b="b"/>
            <a:pathLst>
              <a:path w="2446020" h="4033520">
                <a:moveTo>
                  <a:pt x="2445861" y="0"/>
                </a:moveTo>
                <a:lnTo>
                  <a:pt x="567486" y="0"/>
                </a:lnTo>
                <a:lnTo>
                  <a:pt x="535888" y="6365"/>
                </a:lnTo>
                <a:lnTo>
                  <a:pt x="510108" y="23731"/>
                </a:lnTo>
                <a:lnTo>
                  <a:pt x="492738" y="49500"/>
                </a:lnTo>
                <a:lnTo>
                  <a:pt x="486371" y="81076"/>
                </a:lnTo>
                <a:lnTo>
                  <a:pt x="486371" y="1782914"/>
                </a:lnTo>
                <a:lnTo>
                  <a:pt x="441137" y="1808688"/>
                </a:lnTo>
                <a:lnTo>
                  <a:pt x="397600" y="1836058"/>
                </a:lnTo>
                <a:lnTo>
                  <a:pt x="355845" y="1864963"/>
                </a:lnTo>
                <a:lnTo>
                  <a:pt x="315960" y="1895338"/>
                </a:lnTo>
                <a:lnTo>
                  <a:pt x="278028" y="1927120"/>
                </a:lnTo>
                <a:lnTo>
                  <a:pt x="242135" y="1960247"/>
                </a:lnTo>
                <a:lnTo>
                  <a:pt x="208368" y="1994655"/>
                </a:lnTo>
                <a:lnTo>
                  <a:pt x="176810" y="2030280"/>
                </a:lnTo>
                <a:lnTo>
                  <a:pt x="147548" y="2067059"/>
                </a:lnTo>
                <a:lnTo>
                  <a:pt x="120668" y="2104929"/>
                </a:lnTo>
                <a:lnTo>
                  <a:pt x="96254" y="2143827"/>
                </a:lnTo>
                <a:lnTo>
                  <a:pt x="74392" y="2183690"/>
                </a:lnTo>
                <a:lnTo>
                  <a:pt x="55168" y="2224453"/>
                </a:lnTo>
                <a:lnTo>
                  <a:pt x="38667" y="2266054"/>
                </a:lnTo>
                <a:lnTo>
                  <a:pt x="24975" y="2308430"/>
                </a:lnTo>
                <a:lnTo>
                  <a:pt x="14176" y="2351517"/>
                </a:lnTo>
                <a:lnTo>
                  <a:pt x="6357" y="2395251"/>
                </a:lnTo>
                <a:lnTo>
                  <a:pt x="1603" y="2439571"/>
                </a:lnTo>
                <a:lnTo>
                  <a:pt x="0" y="2484412"/>
                </a:lnTo>
                <a:lnTo>
                  <a:pt x="0" y="3952227"/>
                </a:lnTo>
                <a:lnTo>
                  <a:pt x="6364" y="3983823"/>
                </a:lnTo>
                <a:lnTo>
                  <a:pt x="23723" y="4009599"/>
                </a:lnTo>
                <a:lnTo>
                  <a:pt x="49474" y="4026965"/>
                </a:lnTo>
                <a:lnTo>
                  <a:pt x="81013" y="4033329"/>
                </a:lnTo>
                <a:lnTo>
                  <a:pt x="112611" y="4026965"/>
                </a:lnTo>
                <a:lnTo>
                  <a:pt x="138391" y="4009599"/>
                </a:lnTo>
                <a:lnTo>
                  <a:pt x="155761" y="3983823"/>
                </a:lnTo>
                <a:lnTo>
                  <a:pt x="162128" y="3952227"/>
                </a:lnTo>
                <a:lnTo>
                  <a:pt x="162128" y="3567137"/>
                </a:lnTo>
                <a:lnTo>
                  <a:pt x="2445861" y="3567137"/>
                </a:lnTo>
                <a:lnTo>
                  <a:pt x="2445861" y="3404997"/>
                </a:lnTo>
                <a:lnTo>
                  <a:pt x="162128" y="3404997"/>
                </a:lnTo>
                <a:lnTo>
                  <a:pt x="162128" y="2594267"/>
                </a:lnTo>
                <a:lnTo>
                  <a:pt x="2445861" y="2594267"/>
                </a:lnTo>
                <a:lnTo>
                  <a:pt x="2445861" y="2432126"/>
                </a:lnTo>
                <a:lnTo>
                  <a:pt x="164934" y="2432126"/>
                </a:lnTo>
                <a:lnTo>
                  <a:pt x="170820" y="2392786"/>
                </a:lnTo>
                <a:lnTo>
                  <a:pt x="179830" y="2354047"/>
                </a:lnTo>
                <a:lnTo>
                  <a:pt x="191867" y="2315978"/>
                </a:lnTo>
                <a:lnTo>
                  <a:pt x="206836" y="2278648"/>
                </a:lnTo>
                <a:lnTo>
                  <a:pt x="224639" y="2242127"/>
                </a:lnTo>
                <a:lnTo>
                  <a:pt x="245181" y="2206484"/>
                </a:lnTo>
                <a:lnTo>
                  <a:pt x="268364" y="2171788"/>
                </a:lnTo>
                <a:lnTo>
                  <a:pt x="294093" y="2138108"/>
                </a:lnTo>
                <a:lnTo>
                  <a:pt x="322270" y="2105515"/>
                </a:lnTo>
                <a:lnTo>
                  <a:pt x="352799" y="2074077"/>
                </a:lnTo>
                <a:lnTo>
                  <a:pt x="385584" y="2043864"/>
                </a:lnTo>
                <a:lnTo>
                  <a:pt x="420528" y="2014944"/>
                </a:lnTo>
                <a:lnTo>
                  <a:pt x="457535" y="1987388"/>
                </a:lnTo>
                <a:lnTo>
                  <a:pt x="496507" y="1961265"/>
                </a:lnTo>
                <a:lnTo>
                  <a:pt x="537350" y="1936643"/>
                </a:lnTo>
                <a:lnTo>
                  <a:pt x="579965" y="1913593"/>
                </a:lnTo>
                <a:lnTo>
                  <a:pt x="624256" y="1892183"/>
                </a:lnTo>
                <a:lnTo>
                  <a:pt x="670128" y="1872484"/>
                </a:lnTo>
                <a:lnTo>
                  <a:pt x="717483" y="1854563"/>
                </a:lnTo>
                <a:lnTo>
                  <a:pt x="766226" y="1838492"/>
                </a:lnTo>
                <a:lnTo>
                  <a:pt x="816258" y="1824338"/>
                </a:lnTo>
                <a:lnTo>
                  <a:pt x="867485" y="1812171"/>
                </a:lnTo>
                <a:lnTo>
                  <a:pt x="919809" y="1802061"/>
                </a:lnTo>
                <a:lnTo>
                  <a:pt x="973133" y="1794078"/>
                </a:lnTo>
                <a:lnTo>
                  <a:pt x="1027363" y="1788289"/>
                </a:lnTo>
                <a:lnTo>
                  <a:pt x="1082400" y="1784765"/>
                </a:lnTo>
                <a:lnTo>
                  <a:pt x="1138148" y="1783575"/>
                </a:lnTo>
                <a:lnTo>
                  <a:pt x="2445861" y="1783575"/>
                </a:lnTo>
                <a:lnTo>
                  <a:pt x="2445861" y="1621751"/>
                </a:lnTo>
                <a:lnTo>
                  <a:pt x="1129893" y="1621751"/>
                </a:lnTo>
                <a:lnTo>
                  <a:pt x="1129893" y="1071016"/>
                </a:lnTo>
                <a:lnTo>
                  <a:pt x="1140971" y="1010586"/>
                </a:lnTo>
                <a:lnTo>
                  <a:pt x="1171079" y="968921"/>
                </a:lnTo>
                <a:lnTo>
                  <a:pt x="1212875" y="957076"/>
                </a:lnTo>
                <a:lnTo>
                  <a:pt x="2445861" y="957076"/>
                </a:lnTo>
                <a:lnTo>
                  <a:pt x="2445861" y="0"/>
                </a:lnTo>
                <a:close/>
              </a:path>
              <a:path w="2446020" h="4033520">
                <a:moveTo>
                  <a:pt x="2445861" y="964433"/>
                </a:moveTo>
                <a:lnTo>
                  <a:pt x="1852336" y="964433"/>
                </a:lnTo>
                <a:lnTo>
                  <a:pt x="1870810" y="966792"/>
                </a:lnTo>
                <a:lnTo>
                  <a:pt x="1886585" y="973015"/>
                </a:lnTo>
                <a:lnTo>
                  <a:pt x="1918615" y="999902"/>
                </a:lnTo>
                <a:lnTo>
                  <a:pt x="1942424" y="1050799"/>
                </a:lnTo>
                <a:lnTo>
                  <a:pt x="1945640" y="1080058"/>
                </a:lnTo>
                <a:lnTo>
                  <a:pt x="1945640" y="1621396"/>
                </a:lnTo>
                <a:lnTo>
                  <a:pt x="1135253" y="1621396"/>
                </a:lnTo>
                <a:lnTo>
                  <a:pt x="1132624" y="1621751"/>
                </a:lnTo>
                <a:lnTo>
                  <a:pt x="2445861" y="1621751"/>
                </a:lnTo>
                <a:lnTo>
                  <a:pt x="2445861" y="964433"/>
                </a:lnTo>
                <a:close/>
              </a:path>
              <a:path w="2446020" h="4033520">
                <a:moveTo>
                  <a:pt x="2445861" y="957076"/>
                </a:moveTo>
                <a:lnTo>
                  <a:pt x="1212875" y="957076"/>
                </a:lnTo>
                <a:lnTo>
                  <a:pt x="1229347" y="960323"/>
                </a:lnTo>
                <a:lnTo>
                  <a:pt x="1281745" y="974535"/>
                </a:lnTo>
                <a:lnTo>
                  <a:pt x="1333808" y="986272"/>
                </a:lnTo>
                <a:lnTo>
                  <a:pt x="1385515" y="995537"/>
                </a:lnTo>
                <a:lnTo>
                  <a:pt x="1436847" y="1002332"/>
                </a:lnTo>
                <a:lnTo>
                  <a:pt x="1487782" y="1006658"/>
                </a:lnTo>
                <a:lnTo>
                  <a:pt x="1538301" y="1008516"/>
                </a:lnTo>
                <a:lnTo>
                  <a:pt x="1588383" y="1007909"/>
                </a:lnTo>
                <a:lnTo>
                  <a:pt x="1638008" y="1004839"/>
                </a:lnTo>
                <a:lnTo>
                  <a:pt x="1687156" y="999306"/>
                </a:lnTo>
                <a:lnTo>
                  <a:pt x="1735805" y="991314"/>
                </a:lnTo>
                <a:lnTo>
                  <a:pt x="1783937" y="980863"/>
                </a:lnTo>
                <a:lnTo>
                  <a:pt x="1831530" y="967955"/>
                </a:lnTo>
                <a:lnTo>
                  <a:pt x="1852336" y="964433"/>
                </a:lnTo>
                <a:lnTo>
                  <a:pt x="2445861" y="964433"/>
                </a:lnTo>
                <a:lnTo>
                  <a:pt x="2445861" y="9570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56631" y="2071433"/>
            <a:ext cx="337820" cy="327025"/>
          </a:xfrm>
          <a:custGeom>
            <a:avLst/>
            <a:gdLst/>
            <a:ahLst/>
            <a:cxnLst/>
            <a:rect l="l" t="t" r="r" b="b"/>
            <a:pathLst>
              <a:path w="337820" h="327025">
                <a:moveTo>
                  <a:pt x="323786" y="0"/>
                </a:moveTo>
                <a:lnTo>
                  <a:pt x="33299" y="0"/>
                </a:lnTo>
                <a:lnTo>
                  <a:pt x="25391" y="1598"/>
                </a:lnTo>
                <a:lnTo>
                  <a:pt x="18927" y="5957"/>
                </a:lnTo>
                <a:lnTo>
                  <a:pt x="14566" y="12424"/>
                </a:lnTo>
                <a:lnTo>
                  <a:pt x="12966" y="20345"/>
                </a:lnTo>
                <a:lnTo>
                  <a:pt x="14566" y="28266"/>
                </a:lnTo>
                <a:lnTo>
                  <a:pt x="18927" y="34732"/>
                </a:lnTo>
                <a:lnTo>
                  <a:pt x="25391" y="39092"/>
                </a:lnTo>
                <a:lnTo>
                  <a:pt x="33299" y="40690"/>
                </a:lnTo>
                <a:lnTo>
                  <a:pt x="265506" y="40690"/>
                </a:lnTo>
                <a:lnTo>
                  <a:pt x="1816" y="297840"/>
                </a:lnTo>
                <a:lnTo>
                  <a:pt x="0" y="306628"/>
                </a:lnTo>
                <a:lnTo>
                  <a:pt x="6210" y="321957"/>
                </a:lnTo>
                <a:lnTo>
                  <a:pt x="13677" y="326961"/>
                </a:lnTo>
                <a:lnTo>
                  <a:pt x="315480" y="326961"/>
                </a:lnTo>
                <a:lnTo>
                  <a:pt x="323419" y="325363"/>
                </a:lnTo>
                <a:lnTo>
                  <a:pt x="329888" y="321005"/>
                </a:lnTo>
                <a:lnTo>
                  <a:pt x="334243" y="314542"/>
                </a:lnTo>
                <a:lnTo>
                  <a:pt x="335838" y="306628"/>
                </a:lnTo>
                <a:lnTo>
                  <a:pt x="334243" y="298695"/>
                </a:lnTo>
                <a:lnTo>
                  <a:pt x="329888" y="292225"/>
                </a:lnTo>
                <a:lnTo>
                  <a:pt x="323419" y="287867"/>
                </a:lnTo>
                <a:lnTo>
                  <a:pt x="315480" y="286270"/>
                </a:lnTo>
                <a:lnTo>
                  <a:pt x="71907" y="286270"/>
                </a:lnTo>
                <a:lnTo>
                  <a:pt x="335635" y="29133"/>
                </a:lnTo>
                <a:lnTo>
                  <a:pt x="337464" y="20345"/>
                </a:lnTo>
                <a:lnTo>
                  <a:pt x="334213" y="12424"/>
                </a:lnTo>
                <a:lnTo>
                  <a:pt x="331216" y="5016"/>
                </a:lnTo>
                <a:lnTo>
                  <a:pt x="323786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31222" y="1911229"/>
            <a:ext cx="208915" cy="240029"/>
          </a:xfrm>
          <a:custGeom>
            <a:avLst/>
            <a:gdLst/>
            <a:ahLst/>
            <a:cxnLst/>
            <a:rect l="l" t="t" r="r" b="b"/>
            <a:pathLst>
              <a:path w="208915" h="240030">
                <a:moveTo>
                  <a:pt x="194449" y="0"/>
                </a:moveTo>
                <a:lnTo>
                  <a:pt x="28181" y="0"/>
                </a:lnTo>
                <a:lnTo>
                  <a:pt x="20247" y="1598"/>
                </a:lnTo>
                <a:lnTo>
                  <a:pt x="13777" y="5957"/>
                </a:lnTo>
                <a:lnTo>
                  <a:pt x="9420" y="12424"/>
                </a:lnTo>
                <a:lnTo>
                  <a:pt x="7823" y="20345"/>
                </a:lnTo>
                <a:lnTo>
                  <a:pt x="9420" y="28266"/>
                </a:lnTo>
                <a:lnTo>
                  <a:pt x="13777" y="34732"/>
                </a:lnTo>
                <a:lnTo>
                  <a:pt x="20247" y="39092"/>
                </a:lnTo>
                <a:lnTo>
                  <a:pt x="28181" y="40690"/>
                </a:lnTo>
                <a:lnTo>
                  <a:pt x="143357" y="40690"/>
                </a:lnTo>
                <a:lnTo>
                  <a:pt x="1079" y="212725"/>
                </a:lnTo>
                <a:lnTo>
                  <a:pt x="0" y="221157"/>
                </a:lnTo>
                <a:lnTo>
                  <a:pt x="3327" y="228269"/>
                </a:lnTo>
                <a:lnTo>
                  <a:pt x="6718" y="235369"/>
                </a:lnTo>
                <a:lnTo>
                  <a:pt x="13906" y="239953"/>
                </a:lnTo>
                <a:lnTo>
                  <a:pt x="186588" y="239953"/>
                </a:lnTo>
                <a:lnTo>
                  <a:pt x="194485" y="238356"/>
                </a:lnTo>
                <a:lnTo>
                  <a:pt x="200950" y="233999"/>
                </a:lnTo>
                <a:lnTo>
                  <a:pt x="205317" y="227529"/>
                </a:lnTo>
                <a:lnTo>
                  <a:pt x="206921" y="219595"/>
                </a:lnTo>
                <a:lnTo>
                  <a:pt x="205317" y="211684"/>
                </a:lnTo>
                <a:lnTo>
                  <a:pt x="200950" y="205225"/>
                </a:lnTo>
                <a:lnTo>
                  <a:pt x="194485" y="200871"/>
                </a:lnTo>
                <a:lnTo>
                  <a:pt x="186588" y="199275"/>
                </a:lnTo>
                <a:lnTo>
                  <a:pt x="65011" y="199275"/>
                </a:lnTo>
                <a:lnTo>
                  <a:pt x="207251" y="27216"/>
                </a:lnTo>
                <a:lnTo>
                  <a:pt x="208330" y="18796"/>
                </a:lnTo>
                <a:lnTo>
                  <a:pt x="201612" y="4572"/>
                </a:lnTo>
                <a:lnTo>
                  <a:pt x="194449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82511" y="2603571"/>
            <a:ext cx="169545" cy="203200"/>
          </a:xfrm>
          <a:custGeom>
            <a:avLst/>
            <a:gdLst/>
            <a:ahLst/>
            <a:cxnLst/>
            <a:rect l="l" t="t" r="r" b="b"/>
            <a:pathLst>
              <a:path w="169545" h="203200">
                <a:moveTo>
                  <a:pt x="155282" y="0"/>
                </a:moveTo>
                <a:lnTo>
                  <a:pt x="26543" y="0"/>
                </a:lnTo>
                <a:lnTo>
                  <a:pt x="18635" y="1598"/>
                </a:lnTo>
                <a:lnTo>
                  <a:pt x="12171" y="5957"/>
                </a:lnTo>
                <a:lnTo>
                  <a:pt x="7810" y="12424"/>
                </a:lnTo>
                <a:lnTo>
                  <a:pt x="6210" y="20345"/>
                </a:lnTo>
                <a:lnTo>
                  <a:pt x="7810" y="28268"/>
                </a:lnTo>
                <a:lnTo>
                  <a:pt x="12171" y="34739"/>
                </a:lnTo>
                <a:lnTo>
                  <a:pt x="18635" y="39103"/>
                </a:lnTo>
                <a:lnTo>
                  <a:pt x="26543" y="40703"/>
                </a:lnTo>
                <a:lnTo>
                  <a:pt x="105918" y="40703"/>
                </a:lnTo>
                <a:lnTo>
                  <a:pt x="5588" y="170014"/>
                </a:lnTo>
                <a:lnTo>
                  <a:pt x="838" y="176187"/>
                </a:lnTo>
                <a:lnTo>
                  <a:pt x="0" y="184492"/>
                </a:lnTo>
                <a:lnTo>
                  <a:pt x="3416" y="191439"/>
                </a:lnTo>
                <a:lnTo>
                  <a:pt x="6819" y="198437"/>
                </a:lnTo>
                <a:lnTo>
                  <a:pt x="13893" y="202831"/>
                </a:lnTo>
                <a:lnTo>
                  <a:pt x="147485" y="202831"/>
                </a:lnTo>
                <a:lnTo>
                  <a:pt x="155413" y="201235"/>
                </a:lnTo>
                <a:lnTo>
                  <a:pt x="161883" y="196881"/>
                </a:lnTo>
                <a:lnTo>
                  <a:pt x="166244" y="190423"/>
                </a:lnTo>
                <a:lnTo>
                  <a:pt x="167843" y="182511"/>
                </a:lnTo>
                <a:lnTo>
                  <a:pt x="166244" y="174578"/>
                </a:lnTo>
                <a:lnTo>
                  <a:pt x="161883" y="168108"/>
                </a:lnTo>
                <a:lnTo>
                  <a:pt x="155413" y="163750"/>
                </a:lnTo>
                <a:lnTo>
                  <a:pt x="147485" y="162153"/>
                </a:lnTo>
                <a:lnTo>
                  <a:pt x="63207" y="162153"/>
                </a:lnTo>
                <a:lnTo>
                  <a:pt x="168300" y="26670"/>
                </a:lnTo>
                <a:lnTo>
                  <a:pt x="169176" y="18364"/>
                </a:lnTo>
                <a:lnTo>
                  <a:pt x="162356" y="4419"/>
                </a:lnTo>
                <a:lnTo>
                  <a:pt x="155282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04137" y="3091812"/>
            <a:ext cx="702310" cy="702310"/>
          </a:xfrm>
          <a:custGeom>
            <a:avLst/>
            <a:gdLst/>
            <a:ahLst/>
            <a:cxnLst/>
            <a:rect l="l" t="t" r="r" b="b"/>
            <a:pathLst>
              <a:path w="702309" h="702310">
                <a:moveTo>
                  <a:pt x="351116" y="0"/>
                </a:moveTo>
                <a:lnTo>
                  <a:pt x="303539" y="3211"/>
                </a:lnTo>
                <a:lnTo>
                  <a:pt x="257886" y="12564"/>
                </a:lnTo>
                <a:lnTo>
                  <a:pt x="214580" y="27637"/>
                </a:lnTo>
                <a:lnTo>
                  <a:pt x="174042" y="48008"/>
                </a:lnTo>
                <a:lnTo>
                  <a:pt x="136694" y="73256"/>
                </a:lnTo>
                <a:lnTo>
                  <a:pt x="102958" y="102958"/>
                </a:lnTo>
                <a:lnTo>
                  <a:pt x="73256" y="136694"/>
                </a:lnTo>
                <a:lnTo>
                  <a:pt x="48008" y="174042"/>
                </a:lnTo>
                <a:lnTo>
                  <a:pt x="27637" y="214580"/>
                </a:lnTo>
                <a:lnTo>
                  <a:pt x="12564" y="257886"/>
                </a:lnTo>
                <a:lnTo>
                  <a:pt x="3211" y="303539"/>
                </a:lnTo>
                <a:lnTo>
                  <a:pt x="0" y="351116"/>
                </a:lnTo>
                <a:lnTo>
                  <a:pt x="3211" y="398694"/>
                </a:lnTo>
                <a:lnTo>
                  <a:pt x="12564" y="444347"/>
                </a:lnTo>
                <a:lnTo>
                  <a:pt x="27637" y="487653"/>
                </a:lnTo>
                <a:lnTo>
                  <a:pt x="48008" y="528191"/>
                </a:lnTo>
                <a:lnTo>
                  <a:pt x="73256" y="565538"/>
                </a:lnTo>
                <a:lnTo>
                  <a:pt x="102958" y="599274"/>
                </a:lnTo>
                <a:lnTo>
                  <a:pt x="136694" y="628977"/>
                </a:lnTo>
                <a:lnTo>
                  <a:pt x="174042" y="654225"/>
                </a:lnTo>
                <a:lnTo>
                  <a:pt x="214580" y="674596"/>
                </a:lnTo>
                <a:lnTo>
                  <a:pt x="257886" y="689669"/>
                </a:lnTo>
                <a:lnTo>
                  <a:pt x="303539" y="699022"/>
                </a:lnTo>
                <a:lnTo>
                  <a:pt x="351116" y="702233"/>
                </a:lnTo>
                <a:lnTo>
                  <a:pt x="398694" y="699022"/>
                </a:lnTo>
                <a:lnTo>
                  <a:pt x="444347" y="689669"/>
                </a:lnTo>
                <a:lnTo>
                  <a:pt x="487653" y="674596"/>
                </a:lnTo>
                <a:lnTo>
                  <a:pt x="528191" y="654225"/>
                </a:lnTo>
                <a:lnTo>
                  <a:pt x="565538" y="628977"/>
                </a:lnTo>
                <a:lnTo>
                  <a:pt x="599274" y="599274"/>
                </a:lnTo>
                <a:lnTo>
                  <a:pt x="628977" y="565538"/>
                </a:lnTo>
                <a:lnTo>
                  <a:pt x="654225" y="528191"/>
                </a:lnTo>
                <a:lnTo>
                  <a:pt x="674596" y="487653"/>
                </a:lnTo>
                <a:lnTo>
                  <a:pt x="689669" y="444347"/>
                </a:lnTo>
                <a:lnTo>
                  <a:pt x="699022" y="398694"/>
                </a:lnTo>
                <a:lnTo>
                  <a:pt x="702233" y="351116"/>
                </a:lnTo>
                <a:lnTo>
                  <a:pt x="699022" y="303539"/>
                </a:lnTo>
                <a:lnTo>
                  <a:pt x="689669" y="257886"/>
                </a:lnTo>
                <a:lnTo>
                  <a:pt x="674596" y="214580"/>
                </a:lnTo>
                <a:lnTo>
                  <a:pt x="654225" y="174042"/>
                </a:lnTo>
                <a:lnTo>
                  <a:pt x="628977" y="136694"/>
                </a:lnTo>
                <a:lnTo>
                  <a:pt x="599274" y="102958"/>
                </a:lnTo>
                <a:lnTo>
                  <a:pt x="565538" y="73256"/>
                </a:lnTo>
                <a:lnTo>
                  <a:pt x="528191" y="48008"/>
                </a:lnTo>
                <a:lnTo>
                  <a:pt x="487653" y="27637"/>
                </a:lnTo>
                <a:lnTo>
                  <a:pt x="444347" y="12564"/>
                </a:lnTo>
                <a:lnTo>
                  <a:pt x="398694" y="3211"/>
                </a:lnTo>
                <a:lnTo>
                  <a:pt x="351116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44261" y="3370769"/>
            <a:ext cx="172085" cy="73660"/>
          </a:xfrm>
          <a:custGeom>
            <a:avLst/>
            <a:gdLst/>
            <a:ahLst/>
            <a:cxnLst/>
            <a:rect l="l" t="t" r="r" b="b"/>
            <a:pathLst>
              <a:path w="172084" h="73660">
                <a:moveTo>
                  <a:pt x="20808" y="0"/>
                </a:moveTo>
                <a:lnTo>
                  <a:pt x="13143" y="1291"/>
                </a:lnTo>
                <a:lnTo>
                  <a:pt x="6330" y="5567"/>
                </a:lnTo>
                <a:lnTo>
                  <a:pt x="1691" y="12159"/>
                </a:lnTo>
                <a:lnTo>
                  <a:pt x="0" y="19756"/>
                </a:lnTo>
                <a:lnTo>
                  <a:pt x="1280" y="27434"/>
                </a:lnTo>
                <a:lnTo>
                  <a:pt x="31430" y="55365"/>
                </a:lnTo>
                <a:lnTo>
                  <a:pt x="86023" y="73461"/>
                </a:lnTo>
                <a:lnTo>
                  <a:pt x="115829" y="67900"/>
                </a:lnTo>
                <a:lnTo>
                  <a:pt x="140627" y="55365"/>
                </a:lnTo>
                <a:lnTo>
                  <a:pt x="158243" y="42080"/>
                </a:lnTo>
                <a:lnTo>
                  <a:pt x="166503" y="34269"/>
                </a:lnTo>
                <a:lnTo>
                  <a:pt x="167385" y="32859"/>
                </a:lnTo>
                <a:lnTo>
                  <a:pt x="86023" y="32859"/>
                </a:lnTo>
                <a:lnTo>
                  <a:pt x="70206" y="29747"/>
                </a:lnTo>
                <a:lnTo>
                  <a:pt x="55306" y="22347"/>
                </a:lnTo>
                <a:lnTo>
                  <a:pt x="43005" y="13560"/>
                </a:lnTo>
                <a:lnTo>
                  <a:pt x="34982" y="6291"/>
                </a:lnTo>
                <a:lnTo>
                  <a:pt x="28394" y="1675"/>
                </a:lnTo>
                <a:lnTo>
                  <a:pt x="20808" y="0"/>
                </a:lnTo>
                <a:close/>
              </a:path>
              <a:path w="172084" h="73660">
                <a:moveTo>
                  <a:pt x="151210" y="9"/>
                </a:moveTo>
                <a:lnTo>
                  <a:pt x="143616" y="1697"/>
                </a:lnTo>
                <a:lnTo>
                  <a:pt x="137026" y="6329"/>
                </a:lnTo>
                <a:lnTo>
                  <a:pt x="129278" y="13378"/>
                </a:lnTo>
                <a:lnTo>
                  <a:pt x="117001" y="22175"/>
                </a:lnTo>
                <a:lnTo>
                  <a:pt x="101986" y="29682"/>
                </a:lnTo>
                <a:lnTo>
                  <a:pt x="86023" y="32859"/>
                </a:lnTo>
                <a:lnTo>
                  <a:pt x="167385" y="32859"/>
                </a:lnTo>
                <a:lnTo>
                  <a:pt x="170779" y="27434"/>
                </a:lnTo>
                <a:lnTo>
                  <a:pt x="172059" y="19756"/>
                </a:lnTo>
                <a:lnTo>
                  <a:pt x="170368" y="12159"/>
                </a:lnTo>
                <a:lnTo>
                  <a:pt x="165728" y="5567"/>
                </a:lnTo>
                <a:lnTo>
                  <a:pt x="158874" y="1288"/>
                </a:lnTo>
                <a:lnTo>
                  <a:pt x="151210" y="9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94199" y="3370779"/>
            <a:ext cx="172085" cy="73660"/>
          </a:xfrm>
          <a:custGeom>
            <a:avLst/>
            <a:gdLst/>
            <a:ahLst/>
            <a:cxnLst/>
            <a:rect l="l" t="t" r="r" b="b"/>
            <a:pathLst>
              <a:path w="172084" h="73660">
                <a:moveTo>
                  <a:pt x="20832" y="1"/>
                </a:moveTo>
                <a:lnTo>
                  <a:pt x="13165" y="1286"/>
                </a:lnTo>
                <a:lnTo>
                  <a:pt x="6329" y="5557"/>
                </a:lnTo>
                <a:lnTo>
                  <a:pt x="1690" y="12149"/>
                </a:lnTo>
                <a:lnTo>
                  <a:pt x="0" y="19746"/>
                </a:lnTo>
                <a:lnTo>
                  <a:pt x="1284" y="27424"/>
                </a:lnTo>
                <a:lnTo>
                  <a:pt x="31432" y="55356"/>
                </a:lnTo>
                <a:lnTo>
                  <a:pt x="86034" y="73452"/>
                </a:lnTo>
                <a:lnTo>
                  <a:pt x="115834" y="67890"/>
                </a:lnTo>
                <a:lnTo>
                  <a:pt x="140631" y="55356"/>
                </a:lnTo>
                <a:lnTo>
                  <a:pt x="158247" y="42071"/>
                </a:lnTo>
                <a:lnTo>
                  <a:pt x="166501" y="34259"/>
                </a:lnTo>
                <a:lnTo>
                  <a:pt x="167383" y="32850"/>
                </a:lnTo>
                <a:lnTo>
                  <a:pt x="86034" y="32850"/>
                </a:lnTo>
                <a:lnTo>
                  <a:pt x="70217" y="29740"/>
                </a:lnTo>
                <a:lnTo>
                  <a:pt x="55318" y="22344"/>
                </a:lnTo>
                <a:lnTo>
                  <a:pt x="43016" y="13562"/>
                </a:lnTo>
                <a:lnTo>
                  <a:pt x="34993" y="6294"/>
                </a:lnTo>
                <a:lnTo>
                  <a:pt x="28414" y="1678"/>
                </a:lnTo>
                <a:lnTo>
                  <a:pt x="20832" y="1"/>
                </a:lnTo>
                <a:close/>
              </a:path>
              <a:path w="172084" h="73660">
                <a:moveTo>
                  <a:pt x="151209" y="0"/>
                </a:moveTo>
                <a:lnTo>
                  <a:pt x="143615" y="1687"/>
                </a:lnTo>
                <a:lnTo>
                  <a:pt x="137025" y="6319"/>
                </a:lnTo>
                <a:lnTo>
                  <a:pt x="129277" y="13369"/>
                </a:lnTo>
                <a:lnTo>
                  <a:pt x="117001" y="22166"/>
                </a:lnTo>
                <a:lnTo>
                  <a:pt x="101990" y="29672"/>
                </a:lnTo>
                <a:lnTo>
                  <a:pt x="86034" y="32850"/>
                </a:lnTo>
                <a:lnTo>
                  <a:pt x="167383" y="32850"/>
                </a:lnTo>
                <a:lnTo>
                  <a:pt x="170777" y="27424"/>
                </a:lnTo>
                <a:lnTo>
                  <a:pt x="172058" y="19746"/>
                </a:lnTo>
                <a:lnTo>
                  <a:pt x="170366" y="12149"/>
                </a:lnTo>
                <a:lnTo>
                  <a:pt x="165727" y="5557"/>
                </a:lnTo>
                <a:lnTo>
                  <a:pt x="158886" y="1281"/>
                </a:lnTo>
                <a:lnTo>
                  <a:pt x="151209" y="0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72045" y="2623381"/>
            <a:ext cx="732155" cy="807720"/>
          </a:xfrm>
          <a:custGeom>
            <a:avLst/>
            <a:gdLst/>
            <a:ahLst/>
            <a:cxnLst/>
            <a:rect l="l" t="t" r="r" b="b"/>
            <a:pathLst>
              <a:path w="732154" h="807720">
                <a:moveTo>
                  <a:pt x="610284" y="675741"/>
                </a:moveTo>
                <a:lnTo>
                  <a:pt x="559282" y="675741"/>
                </a:lnTo>
                <a:lnTo>
                  <a:pt x="633856" y="803160"/>
                </a:lnTo>
                <a:lnTo>
                  <a:pt x="640956" y="807224"/>
                </a:lnTo>
                <a:lnTo>
                  <a:pt x="652779" y="807224"/>
                </a:lnTo>
                <a:lnTo>
                  <a:pt x="670662" y="782408"/>
                </a:lnTo>
                <a:lnTo>
                  <a:pt x="667854" y="774128"/>
                </a:lnTo>
                <a:lnTo>
                  <a:pt x="610284" y="675741"/>
                </a:lnTo>
                <a:close/>
              </a:path>
              <a:path w="732154" h="807720">
                <a:moveTo>
                  <a:pt x="365759" y="0"/>
                </a:moveTo>
                <a:lnTo>
                  <a:pt x="319941" y="2854"/>
                </a:lnTo>
                <a:lnTo>
                  <a:pt x="275804" y="11189"/>
                </a:lnTo>
                <a:lnTo>
                  <a:pt x="233693" y="24658"/>
                </a:lnTo>
                <a:lnTo>
                  <a:pt x="193953" y="42916"/>
                </a:lnTo>
                <a:lnTo>
                  <a:pt x="156931" y="65617"/>
                </a:lnTo>
                <a:lnTo>
                  <a:pt x="122970" y="92416"/>
                </a:lnTo>
                <a:lnTo>
                  <a:pt x="92417" y="122968"/>
                </a:lnTo>
                <a:lnTo>
                  <a:pt x="65618" y="156928"/>
                </a:lnTo>
                <a:lnTo>
                  <a:pt x="42916" y="193949"/>
                </a:lnTo>
                <a:lnTo>
                  <a:pt x="24658" y="233687"/>
                </a:lnTo>
                <a:lnTo>
                  <a:pt x="11189" y="275796"/>
                </a:lnTo>
                <a:lnTo>
                  <a:pt x="2854" y="319931"/>
                </a:lnTo>
                <a:lnTo>
                  <a:pt x="0" y="365747"/>
                </a:lnTo>
                <a:lnTo>
                  <a:pt x="3002" y="412731"/>
                </a:lnTo>
                <a:lnTo>
                  <a:pt x="11863" y="458340"/>
                </a:lnTo>
                <a:lnTo>
                  <a:pt x="26364" y="502124"/>
                </a:lnTo>
                <a:lnTo>
                  <a:pt x="46285" y="543635"/>
                </a:lnTo>
                <a:lnTo>
                  <a:pt x="71406" y="582421"/>
                </a:lnTo>
                <a:lnTo>
                  <a:pt x="101509" y="618034"/>
                </a:lnTo>
                <a:lnTo>
                  <a:pt x="136283" y="649960"/>
                </a:lnTo>
                <a:lnTo>
                  <a:pt x="60705" y="779221"/>
                </a:lnTo>
                <a:lnTo>
                  <a:pt x="79640" y="806911"/>
                </a:lnTo>
                <a:lnTo>
                  <a:pt x="88120" y="806326"/>
                </a:lnTo>
                <a:lnTo>
                  <a:pt x="95831" y="802716"/>
                </a:lnTo>
                <a:lnTo>
                  <a:pt x="101638" y="796353"/>
                </a:lnTo>
                <a:lnTo>
                  <a:pt x="172237" y="675678"/>
                </a:lnTo>
                <a:lnTo>
                  <a:pt x="610247" y="675678"/>
                </a:lnTo>
                <a:lnTo>
                  <a:pt x="595236" y="650024"/>
                </a:lnTo>
                <a:lnTo>
                  <a:pt x="630134" y="617973"/>
                </a:lnTo>
                <a:lnTo>
                  <a:pt x="660206" y="582366"/>
                </a:lnTo>
                <a:lnTo>
                  <a:pt x="685302" y="543588"/>
                </a:lnTo>
                <a:lnTo>
                  <a:pt x="705203" y="502089"/>
                </a:lnTo>
                <a:lnTo>
                  <a:pt x="719691" y="458316"/>
                </a:lnTo>
                <a:lnTo>
                  <a:pt x="728544" y="412719"/>
                </a:lnTo>
                <a:lnTo>
                  <a:pt x="731545" y="365747"/>
                </a:lnTo>
                <a:lnTo>
                  <a:pt x="728690" y="319931"/>
                </a:lnTo>
                <a:lnTo>
                  <a:pt x="720354" y="275796"/>
                </a:lnTo>
                <a:lnTo>
                  <a:pt x="706885" y="233687"/>
                </a:lnTo>
                <a:lnTo>
                  <a:pt x="688625" y="193949"/>
                </a:lnTo>
                <a:lnTo>
                  <a:pt x="665922" y="156928"/>
                </a:lnTo>
                <a:lnTo>
                  <a:pt x="639120" y="122968"/>
                </a:lnTo>
                <a:lnTo>
                  <a:pt x="608565" y="92416"/>
                </a:lnTo>
                <a:lnTo>
                  <a:pt x="574602" y="65617"/>
                </a:lnTo>
                <a:lnTo>
                  <a:pt x="537577" y="42916"/>
                </a:lnTo>
                <a:lnTo>
                  <a:pt x="497835" y="24658"/>
                </a:lnTo>
                <a:lnTo>
                  <a:pt x="455721" y="11189"/>
                </a:lnTo>
                <a:lnTo>
                  <a:pt x="411581" y="2854"/>
                </a:lnTo>
                <a:lnTo>
                  <a:pt x="365759" y="0"/>
                </a:lnTo>
                <a:close/>
              </a:path>
              <a:path w="732154" h="807720">
                <a:moveTo>
                  <a:pt x="610247" y="675678"/>
                </a:moveTo>
                <a:lnTo>
                  <a:pt x="172237" y="675678"/>
                </a:lnTo>
                <a:lnTo>
                  <a:pt x="217411" y="699821"/>
                </a:lnTo>
                <a:lnTo>
                  <a:pt x="265205" y="717311"/>
                </a:lnTo>
                <a:lnTo>
                  <a:pt x="314846" y="727926"/>
                </a:lnTo>
                <a:lnTo>
                  <a:pt x="365759" y="731507"/>
                </a:lnTo>
                <a:lnTo>
                  <a:pt x="416684" y="727923"/>
                </a:lnTo>
                <a:lnTo>
                  <a:pt x="466356" y="717299"/>
                </a:lnTo>
                <a:lnTo>
                  <a:pt x="514131" y="699821"/>
                </a:lnTo>
                <a:lnTo>
                  <a:pt x="559282" y="675741"/>
                </a:lnTo>
                <a:lnTo>
                  <a:pt x="610284" y="675741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60615" y="2459729"/>
            <a:ext cx="290195" cy="241935"/>
          </a:xfrm>
          <a:custGeom>
            <a:avLst/>
            <a:gdLst/>
            <a:ahLst/>
            <a:cxnLst/>
            <a:rect l="l" t="t" r="r" b="b"/>
            <a:pathLst>
              <a:path w="290195" h="241935">
                <a:moveTo>
                  <a:pt x="153476" y="0"/>
                </a:moveTo>
                <a:lnTo>
                  <a:pt x="113752" y="5265"/>
                </a:lnTo>
                <a:lnTo>
                  <a:pt x="76611" y="20688"/>
                </a:lnTo>
                <a:lnTo>
                  <a:pt x="31473" y="60194"/>
                </a:lnTo>
                <a:lnTo>
                  <a:pt x="4988" y="114134"/>
                </a:lnTo>
                <a:lnTo>
                  <a:pt x="0" y="144150"/>
                </a:lnTo>
                <a:lnTo>
                  <a:pt x="954" y="174091"/>
                </a:lnTo>
                <a:lnTo>
                  <a:pt x="20304" y="230885"/>
                </a:lnTo>
                <a:lnTo>
                  <a:pt x="37462" y="241896"/>
                </a:lnTo>
                <a:lnTo>
                  <a:pt x="43240" y="241896"/>
                </a:lnTo>
                <a:lnTo>
                  <a:pt x="278838" y="107048"/>
                </a:lnTo>
                <a:lnTo>
                  <a:pt x="289691" y="85272"/>
                </a:lnTo>
                <a:lnTo>
                  <a:pt x="286928" y="77000"/>
                </a:lnTo>
                <a:lnTo>
                  <a:pt x="262215" y="44930"/>
                </a:lnTo>
                <a:lnTo>
                  <a:pt x="230458" y="20675"/>
                </a:lnTo>
                <a:lnTo>
                  <a:pt x="193620" y="5351"/>
                </a:lnTo>
                <a:lnTo>
                  <a:pt x="153476" y="0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25302" y="2459733"/>
            <a:ext cx="290195" cy="241935"/>
          </a:xfrm>
          <a:custGeom>
            <a:avLst/>
            <a:gdLst/>
            <a:ahLst/>
            <a:cxnLst/>
            <a:rect l="l" t="t" r="r" b="b"/>
            <a:pathLst>
              <a:path w="290195" h="241935">
                <a:moveTo>
                  <a:pt x="137134" y="0"/>
                </a:moveTo>
                <a:lnTo>
                  <a:pt x="97000" y="5351"/>
                </a:lnTo>
                <a:lnTo>
                  <a:pt x="60139" y="20686"/>
                </a:lnTo>
                <a:lnTo>
                  <a:pt x="28419" y="44925"/>
                </a:lnTo>
                <a:lnTo>
                  <a:pt x="3708" y="76987"/>
                </a:lnTo>
                <a:lnTo>
                  <a:pt x="0" y="88087"/>
                </a:lnTo>
                <a:lnTo>
                  <a:pt x="1511" y="93662"/>
                </a:lnTo>
                <a:lnTo>
                  <a:pt x="2997" y="99288"/>
                </a:lnTo>
                <a:lnTo>
                  <a:pt x="6730" y="104165"/>
                </a:lnTo>
                <a:lnTo>
                  <a:pt x="243649" y="240893"/>
                </a:lnTo>
                <a:lnTo>
                  <a:pt x="247434" y="241896"/>
                </a:lnTo>
                <a:lnTo>
                  <a:pt x="259118" y="241896"/>
                </a:lnTo>
                <a:lnTo>
                  <a:pt x="266433" y="237680"/>
                </a:lnTo>
                <a:lnTo>
                  <a:pt x="270319" y="230885"/>
                </a:lnTo>
                <a:lnTo>
                  <a:pt x="287801" y="184879"/>
                </a:lnTo>
                <a:lnTo>
                  <a:pt x="289970" y="137364"/>
                </a:lnTo>
                <a:lnTo>
                  <a:pt x="277762" y="91831"/>
                </a:lnTo>
                <a:lnTo>
                  <a:pt x="252112" y="51771"/>
                </a:lnTo>
                <a:lnTo>
                  <a:pt x="213956" y="20675"/>
                </a:lnTo>
                <a:lnTo>
                  <a:pt x="176864" y="5265"/>
                </a:lnTo>
                <a:lnTo>
                  <a:pt x="157194" y="1328"/>
                </a:lnTo>
                <a:lnTo>
                  <a:pt x="137134" y="0"/>
                </a:lnTo>
                <a:close/>
              </a:path>
            </a:pathLst>
          </a:custGeom>
          <a:solidFill>
            <a:srgbClr val="0072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70555" y="2732963"/>
            <a:ext cx="102870" cy="460375"/>
          </a:xfrm>
          <a:custGeom>
            <a:avLst/>
            <a:gdLst/>
            <a:ahLst/>
            <a:cxnLst/>
            <a:rect l="l" t="t" r="r" b="b"/>
            <a:pathLst>
              <a:path w="102870" h="460375">
                <a:moveTo>
                  <a:pt x="82207" y="0"/>
                </a:moveTo>
                <a:lnTo>
                  <a:pt x="74305" y="1594"/>
                </a:lnTo>
                <a:lnTo>
                  <a:pt x="67854" y="5942"/>
                </a:lnTo>
                <a:lnTo>
                  <a:pt x="63506" y="12392"/>
                </a:lnTo>
                <a:lnTo>
                  <a:pt x="61912" y="20294"/>
                </a:lnTo>
                <a:lnTo>
                  <a:pt x="61912" y="297827"/>
                </a:lnTo>
                <a:lnTo>
                  <a:pt x="1791" y="431533"/>
                </a:lnTo>
                <a:lnTo>
                  <a:pt x="0" y="439392"/>
                </a:lnTo>
                <a:lnTo>
                  <a:pt x="1321" y="447060"/>
                </a:lnTo>
                <a:lnTo>
                  <a:pt x="5423" y="453673"/>
                </a:lnTo>
                <a:lnTo>
                  <a:pt x="11976" y="458368"/>
                </a:lnTo>
                <a:lnTo>
                  <a:pt x="14681" y="459574"/>
                </a:lnTo>
                <a:lnTo>
                  <a:pt x="17500" y="460159"/>
                </a:lnTo>
                <a:lnTo>
                  <a:pt x="28029" y="460159"/>
                </a:lnTo>
                <a:lnTo>
                  <a:pt x="35433" y="455701"/>
                </a:lnTo>
                <a:lnTo>
                  <a:pt x="102502" y="306527"/>
                </a:lnTo>
                <a:lnTo>
                  <a:pt x="102502" y="20294"/>
                </a:lnTo>
                <a:lnTo>
                  <a:pt x="100908" y="12392"/>
                </a:lnTo>
                <a:lnTo>
                  <a:pt x="96560" y="5942"/>
                </a:lnTo>
                <a:lnTo>
                  <a:pt x="90109" y="1594"/>
                </a:lnTo>
                <a:lnTo>
                  <a:pt x="82207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77432" y="2700020"/>
            <a:ext cx="294195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8300">
              <a:lnSpc>
                <a:spcPct val="125000"/>
              </a:lnSpc>
              <a:spcBef>
                <a:spcPts val="100"/>
              </a:spcBef>
            </a:pP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Running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small business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is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challenging,  rewarding and exciting.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By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turning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up </a:t>
            </a:r>
            <a:r>
              <a:rPr sz="1200" b="0" spc="7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the</a:t>
            </a:r>
            <a:endParaRPr sz="1200">
              <a:latin typeface="Brandon Grotesque Regular"/>
              <a:cs typeface="Brandon Grotesque Regular"/>
            </a:endParaRPr>
          </a:p>
          <a:p>
            <a:pPr marL="12700" marR="142875">
              <a:lnSpc>
                <a:spcPct val="125000"/>
              </a:lnSpc>
            </a:pP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dial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on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inbound marketing, you will get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found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online, consistently drive visitors and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bring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more cash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in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the</a:t>
            </a:r>
            <a:r>
              <a:rPr sz="1200" b="0" spc="13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door.</a:t>
            </a:r>
            <a:endParaRPr sz="1200">
              <a:latin typeface="Brandon Grotesque Regular"/>
              <a:cs typeface="Brandon Grotesque Regular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Spending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little time implementing these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tips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can provide you with that work/life balance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desire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and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might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just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be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able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to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hit</a:t>
            </a:r>
            <a:r>
              <a:rPr sz="1200" b="0" spc="5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that</a:t>
            </a:r>
            <a:endParaRPr sz="1200">
              <a:latin typeface="Brandon Grotesque Regular"/>
              <a:cs typeface="Brandon Grotesque Regular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snooze button every once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in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4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while...</a:t>
            </a:r>
            <a:endParaRPr sz="1200">
              <a:latin typeface="Brandon Grotesque Regular"/>
              <a:cs typeface="Brandon Grotesque Regular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AC82D53-814F-444D-9DE1-74059C73B0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25103"/>
            <a:ext cx="1864236" cy="5963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2050" cy="7766050"/>
          </a:xfrm>
          <a:custGeom>
            <a:avLst/>
            <a:gdLst/>
            <a:ahLst/>
            <a:cxnLst/>
            <a:rect l="l" t="t" r="r" b="b"/>
            <a:pathLst>
              <a:path w="10052050" h="7766050">
                <a:moveTo>
                  <a:pt x="0" y="7766050"/>
                </a:moveTo>
                <a:lnTo>
                  <a:pt x="10052050" y="7766050"/>
                </a:lnTo>
                <a:lnTo>
                  <a:pt x="10052050" y="0"/>
                </a:lnTo>
                <a:lnTo>
                  <a:pt x="0" y="0"/>
                </a:lnTo>
                <a:lnTo>
                  <a:pt x="0" y="7766050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77432" y="1557020"/>
            <a:ext cx="2911475" cy="345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2710" algn="just">
              <a:lnSpc>
                <a:spcPct val="125000"/>
              </a:lnSpc>
              <a:spcBef>
                <a:spcPts val="100"/>
              </a:spcBef>
            </a:pPr>
            <a:r>
              <a:rPr sz="1200" b="0" spc="-3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wake up at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6:30. Scratch that, 5:30. </a:t>
            </a:r>
            <a:r>
              <a:rPr sz="1200" b="0" spc="-3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grab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quick bite and are pounding out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emails 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by</a:t>
            </a:r>
            <a:r>
              <a:rPr sz="1200" b="0" spc="-2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6:00.</a:t>
            </a:r>
            <a:endParaRPr sz="1200">
              <a:latin typeface="Brandon Grotesque Regular"/>
              <a:cs typeface="Brandon Grotesque Regular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200" b="0" spc="-3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spend your day managing</a:t>
            </a:r>
            <a:r>
              <a:rPr sz="1200" b="0" spc="7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employees,</a:t>
            </a:r>
            <a:endParaRPr sz="1200">
              <a:latin typeface="Brandon Grotesque Regular"/>
              <a:cs typeface="Brandon Grotesque Regular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helping customers,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fulfilling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jobs, putting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out  fires,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just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to wake up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and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do it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again tomorrow. 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(Oh,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and did someone mention that there </a:t>
            </a:r>
            <a:r>
              <a:rPr sz="1200" b="0" spc="6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is</a:t>
            </a:r>
            <a:endParaRPr sz="1200">
              <a:latin typeface="Brandon Grotesque Regular"/>
              <a:cs typeface="Brandon Grotesque Regular"/>
            </a:endParaRPr>
          </a:p>
          <a:p>
            <a:pPr marL="12700" marR="97790" algn="just">
              <a:lnSpc>
                <a:spcPct val="125000"/>
              </a:lnSpc>
            </a:pP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life outside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of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your business?) Being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small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business owner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is </a:t>
            </a: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a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full-time job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to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which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few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can</a:t>
            </a:r>
            <a:r>
              <a:rPr sz="1200" b="0" spc="-1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relate.</a:t>
            </a:r>
            <a:endParaRPr sz="1200">
              <a:latin typeface="Brandon Grotesque Regular"/>
              <a:cs typeface="Brandon Grotesque Regular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8260" algn="just">
              <a:lnSpc>
                <a:spcPct val="125000"/>
              </a:lnSpc>
              <a:spcBef>
                <a:spcPts val="5"/>
              </a:spcBef>
            </a:pP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The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problem is, being pulled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in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every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direction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means you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don’t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have the time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or </a:t>
            </a:r>
            <a:r>
              <a:rPr sz="1200" b="0" spc="10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resources</a:t>
            </a:r>
            <a:endParaRPr sz="1200">
              <a:latin typeface="Brandon Grotesque Regular"/>
              <a:cs typeface="Brandon Grotesque Regular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to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effectively market yourself and drive </a:t>
            </a:r>
            <a:r>
              <a:rPr sz="1200" b="0" spc="8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new</a:t>
            </a:r>
            <a:endParaRPr sz="1200">
              <a:latin typeface="Brandon Grotesque Regular"/>
              <a:cs typeface="Brandon Grotesque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7432" y="5031740"/>
            <a:ext cx="28111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business.</a:t>
            </a:r>
            <a:endParaRPr sz="1200">
              <a:latin typeface="Brandon Grotesque Regular"/>
              <a:cs typeface="Brandon Grotesque Regular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00"/>
              </a:lnSpc>
            </a:pPr>
            <a:r>
              <a:rPr sz="1200" b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Read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on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for simple, cost effective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strategies  </a:t>
            </a:r>
            <a:r>
              <a:rPr sz="1200" b="0" spc="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to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get your business found online and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propel  </a:t>
            </a:r>
            <a:r>
              <a:rPr sz="1200" b="0" spc="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inbound marketing leads into new </a:t>
            </a:r>
            <a:r>
              <a:rPr sz="1200" b="0" spc="25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 </a:t>
            </a:r>
            <a:r>
              <a:rPr sz="1200" b="0" spc="10" dirty="0">
                <a:solidFill>
                  <a:srgbClr val="FFFFFF"/>
                </a:solidFill>
                <a:latin typeface="Brandon Grotesque Regular"/>
                <a:cs typeface="Brandon Grotesque Regular"/>
              </a:rPr>
              <a:t>customers.</a:t>
            </a:r>
            <a:endParaRPr sz="1200">
              <a:latin typeface="Brandon Grotesque Regular"/>
              <a:cs typeface="Brandon Grotesque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7710" y="4962699"/>
            <a:ext cx="60960" cy="105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00" b="0" spc="5" dirty="0">
                <a:solidFill>
                  <a:srgbClr val="A3A8AD"/>
                </a:solidFill>
                <a:latin typeface="Brandon Grotesque Regular"/>
                <a:cs typeface="Brandon Grotesque Regular"/>
              </a:rPr>
              <a:t>S</a:t>
            </a:r>
            <a:endParaRPr sz="500">
              <a:latin typeface="Brandon Grotesque Regular"/>
              <a:cs typeface="Brandon Grotesque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30024" y="3450522"/>
            <a:ext cx="4581525" cy="2775585"/>
          </a:xfrm>
          <a:custGeom>
            <a:avLst/>
            <a:gdLst/>
            <a:ahLst/>
            <a:cxnLst/>
            <a:rect l="l" t="t" r="r" b="b"/>
            <a:pathLst>
              <a:path w="4581525" h="2775585">
                <a:moveTo>
                  <a:pt x="507103" y="1141628"/>
                </a:moveTo>
                <a:lnTo>
                  <a:pt x="344035" y="1141628"/>
                </a:lnTo>
                <a:lnTo>
                  <a:pt x="344035" y="2693670"/>
                </a:lnTo>
                <a:lnTo>
                  <a:pt x="350434" y="2725448"/>
                </a:lnTo>
                <a:lnTo>
                  <a:pt x="367895" y="2751378"/>
                </a:lnTo>
                <a:lnTo>
                  <a:pt x="393809" y="2768850"/>
                </a:lnTo>
                <a:lnTo>
                  <a:pt x="425569" y="2775254"/>
                </a:lnTo>
                <a:lnTo>
                  <a:pt x="457328" y="2768850"/>
                </a:lnTo>
                <a:lnTo>
                  <a:pt x="483242" y="2751378"/>
                </a:lnTo>
                <a:lnTo>
                  <a:pt x="500703" y="2725448"/>
                </a:lnTo>
                <a:lnTo>
                  <a:pt x="507103" y="2693670"/>
                </a:lnTo>
                <a:lnTo>
                  <a:pt x="507103" y="1141628"/>
                </a:lnTo>
                <a:close/>
              </a:path>
              <a:path w="4581525" h="2775585">
                <a:moveTo>
                  <a:pt x="4258124" y="1141628"/>
                </a:moveTo>
                <a:lnTo>
                  <a:pt x="4095081" y="1141628"/>
                </a:lnTo>
                <a:lnTo>
                  <a:pt x="4095081" y="2693670"/>
                </a:lnTo>
                <a:lnTo>
                  <a:pt x="4101479" y="2725448"/>
                </a:lnTo>
                <a:lnTo>
                  <a:pt x="4118935" y="2751378"/>
                </a:lnTo>
                <a:lnTo>
                  <a:pt x="4144845" y="2768850"/>
                </a:lnTo>
                <a:lnTo>
                  <a:pt x="4176602" y="2775254"/>
                </a:lnTo>
                <a:lnTo>
                  <a:pt x="4208366" y="2768850"/>
                </a:lnTo>
                <a:lnTo>
                  <a:pt x="4234275" y="2751378"/>
                </a:lnTo>
                <a:lnTo>
                  <a:pt x="4251728" y="2725448"/>
                </a:lnTo>
                <a:lnTo>
                  <a:pt x="4258124" y="2693670"/>
                </a:lnTo>
                <a:lnTo>
                  <a:pt x="4258124" y="1141628"/>
                </a:lnTo>
                <a:close/>
              </a:path>
              <a:path w="4581525" h="2775585">
                <a:moveTo>
                  <a:pt x="3684617" y="0"/>
                </a:moveTo>
                <a:lnTo>
                  <a:pt x="896358" y="0"/>
                </a:lnTo>
                <a:lnTo>
                  <a:pt x="878549" y="1963"/>
                </a:lnTo>
                <a:lnTo>
                  <a:pt x="833759" y="29337"/>
                </a:lnTo>
                <a:lnTo>
                  <a:pt x="18318" y="1007872"/>
                </a:lnTo>
                <a:lnTo>
                  <a:pt x="0" y="1049637"/>
                </a:lnTo>
                <a:lnTo>
                  <a:pt x="264" y="1072413"/>
                </a:lnTo>
                <a:lnTo>
                  <a:pt x="19824" y="1114083"/>
                </a:lnTo>
                <a:lnTo>
                  <a:pt x="57911" y="1138319"/>
                </a:lnTo>
                <a:lnTo>
                  <a:pt x="80916" y="1141628"/>
                </a:lnTo>
                <a:lnTo>
                  <a:pt x="4500110" y="1141628"/>
                </a:lnTo>
                <a:lnTo>
                  <a:pt x="4543845" y="1128888"/>
                </a:lnTo>
                <a:lnTo>
                  <a:pt x="4573960" y="1094651"/>
                </a:lnTo>
                <a:lnTo>
                  <a:pt x="4580986" y="1049637"/>
                </a:lnTo>
                <a:lnTo>
                  <a:pt x="4574910" y="1027673"/>
                </a:lnTo>
                <a:lnTo>
                  <a:pt x="3747215" y="29337"/>
                </a:lnTo>
                <a:lnTo>
                  <a:pt x="3702453" y="1963"/>
                </a:lnTo>
                <a:lnTo>
                  <a:pt x="3684617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89496" y="4752559"/>
            <a:ext cx="163195" cy="818515"/>
          </a:xfrm>
          <a:custGeom>
            <a:avLst/>
            <a:gdLst/>
            <a:ahLst/>
            <a:cxnLst/>
            <a:rect l="l" t="t" r="r" b="b"/>
            <a:pathLst>
              <a:path w="163195" h="818514">
                <a:moveTo>
                  <a:pt x="81534" y="0"/>
                </a:moveTo>
                <a:lnTo>
                  <a:pt x="49779" y="6402"/>
                </a:lnTo>
                <a:lnTo>
                  <a:pt x="23864" y="23868"/>
                </a:lnTo>
                <a:lnTo>
                  <a:pt x="6401" y="49779"/>
                </a:lnTo>
                <a:lnTo>
                  <a:pt x="0" y="81521"/>
                </a:lnTo>
                <a:lnTo>
                  <a:pt x="0" y="736599"/>
                </a:lnTo>
                <a:lnTo>
                  <a:pt x="6401" y="768343"/>
                </a:lnTo>
                <a:lnTo>
                  <a:pt x="23864" y="794259"/>
                </a:lnTo>
                <a:lnTo>
                  <a:pt x="49779" y="811729"/>
                </a:lnTo>
                <a:lnTo>
                  <a:pt x="81534" y="818133"/>
                </a:lnTo>
                <a:lnTo>
                  <a:pt x="113299" y="811729"/>
                </a:lnTo>
                <a:lnTo>
                  <a:pt x="139226" y="794259"/>
                </a:lnTo>
                <a:lnTo>
                  <a:pt x="156700" y="768343"/>
                </a:lnTo>
                <a:lnTo>
                  <a:pt x="163106" y="736599"/>
                </a:lnTo>
                <a:lnTo>
                  <a:pt x="163106" y="81521"/>
                </a:lnTo>
                <a:lnTo>
                  <a:pt x="156700" y="49779"/>
                </a:lnTo>
                <a:lnTo>
                  <a:pt x="139226" y="23868"/>
                </a:lnTo>
                <a:lnTo>
                  <a:pt x="113299" y="6402"/>
                </a:lnTo>
                <a:lnTo>
                  <a:pt x="81534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09636" y="4752559"/>
            <a:ext cx="163195" cy="818515"/>
          </a:xfrm>
          <a:custGeom>
            <a:avLst/>
            <a:gdLst/>
            <a:ahLst/>
            <a:cxnLst/>
            <a:rect l="l" t="t" r="r" b="b"/>
            <a:pathLst>
              <a:path w="163195" h="818514">
                <a:moveTo>
                  <a:pt x="81572" y="0"/>
                </a:moveTo>
                <a:lnTo>
                  <a:pt x="49800" y="6402"/>
                </a:lnTo>
                <a:lnTo>
                  <a:pt x="23874" y="23868"/>
                </a:lnTo>
                <a:lnTo>
                  <a:pt x="6403" y="49779"/>
                </a:lnTo>
                <a:lnTo>
                  <a:pt x="0" y="81521"/>
                </a:lnTo>
                <a:lnTo>
                  <a:pt x="0" y="736599"/>
                </a:lnTo>
                <a:lnTo>
                  <a:pt x="6403" y="768343"/>
                </a:lnTo>
                <a:lnTo>
                  <a:pt x="23874" y="794259"/>
                </a:lnTo>
                <a:lnTo>
                  <a:pt x="49800" y="811729"/>
                </a:lnTo>
                <a:lnTo>
                  <a:pt x="81572" y="818133"/>
                </a:lnTo>
                <a:lnTo>
                  <a:pt x="113328" y="811729"/>
                </a:lnTo>
                <a:lnTo>
                  <a:pt x="139233" y="794259"/>
                </a:lnTo>
                <a:lnTo>
                  <a:pt x="156685" y="768343"/>
                </a:lnTo>
                <a:lnTo>
                  <a:pt x="163080" y="736599"/>
                </a:lnTo>
                <a:lnTo>
                  <a:pt x="163080" y="81521"/>
                </a:lnTo>
                <a:lnTo>
                  <a:pt x="156685" y="49779"/>
                </a:lnTo>
                <a:lnTo>
                  <a:pt x="139233" y="23868"/>
                </a:lnTo>
                <a:lnTo>
                  <a:pt x="113328" y="6402"/>
                </a:lnTo>
                <a:lnTo>
                  <a:pt x="81572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34722" y="3944429"/>
            <a:ext cx="1345565" cy="132080"/>
          </a:xfrm>
          <a:custGeom>
            <a:avLst/>
            <a:gdLst/>
            <a:ahLst/>
            <a:cxnLst/>
            <a:rect l="l" t="t" r="r" b="b"/>
            <a:pathLst>
              <a:path w="1345565" h="132079">
                <a:moveTo>
                  <a:pt x="1345056" y="131572"/>
                </a:moveTo>
                <a:lnTo>
                  <a:pt x="0" y="131572"/>
                </a:lnTo>
                <a:lnTo>
                  <a:pt x="0" y="0"/>
                </a:lnTo>
                <a:lnTo>
                  <a:pt x="1345056" y="0"/>
                </a:lnTo>
                <a:lnTo>
                  <a:pt x="1345056" y="131572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09779" y="3124238"/>
            <a:ext cx="1186180" cy="824865"/>
          </a:xfrm>
          <a:custGeom>
            <a:avLst/>
            <a:gdLst/>
            <a:ahLst/>
            <a:cxnLst/>
            <a:rect l="l" t="t" r="r" b="b"/>
            <a:pathLst>
              <a:path w="1186179" h="824864">
                <a:moveTo>
                  <a:pt x="1185799" y="824369"/>
                </a:moveTo>
                <a:lnTo>
                  <a:pt x="0" y="824369"/>
                </a:lnTo>
                <a:lnTo>
                  <a:pt x="0" y="0"/>
                </a:lnTo>
                <a:lnTo>
                  <a:pt x="1185799" y="0"/>
                </a:lnTo>
                <a:lnTo>
                  <a:pt x="1185799" y="824369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81509" y="3093224"/>
            <a:ext cx="1242695" cy="851535"/>
          </a:xfrm>
          <a:custGeom>
            <a:avLst/>
            <a:gdLst/>
            <a:ahLst/>
            <a:cxnLst/>
            <a:rect l="l" t="t" r="r" b="b"/>
            <a:pathLst>
              <a:path w="1242695" h="851535">
                <a:moveTo>
                  <a:pt x="1173302" y="0"/>
                </a:moveTo>
                <a:lnTo>
                  <a:pt x="69075" y="0"/>
                </a:lnTo>
                <a:lnTo>
                  <a:pt x="42219" y="5430"/>
                </a:lnTo>
                <a:lnTo>
                  <a:pt x="20259" y="20234"/>
                </a:lnTo>
                <a:lnTo>
                  <a:pt x="5438" y="42176"/>
                </a:lnTo>
                <a:lnTo>
                  <a:pt x="0" y="69024"/>
                </a:lnTo>
                <a:lnTo>
                  <a:pt x="0" y="827379"/>
                </a:lnTo>
                <a:lnTo>
                  <a:pt x="1876" y="836652"/>
                </a:lnTo>
                <a:lnTo>
                  <a:pt x="6991" y="844226"/>
                </a:lnTo>
                <a:lnTo>
                  <a:pt x="14573" y="849332"/>
                </a:lnTo>
                <a:lnTo>
                  <a:pt x="23850" y="851204"/>
                </a:lnTo>
                <a:lnTo>
                  <a:pt x="33138" y="849332"/>
                </a:lnTo>
                <a:lnTo>
                  <a:pt x="40705" y="844226"/>
                </a:lnTo>
                <a:lnTo>
                  <a:pt x="45797" y="836652"/>
                </a:lnTo>
                <a:lnTo>
                  <a:pt x="47663" y="827379"/>
                </a:lnTo>
                <a:lnTo>
                  <a:pt x="47663" y="69024"/>
                </a:lnTo>
                <a:lnTo>
                  <a:pt x="49347" y="60723"/>
                </a:lnTo>
                <a:lnTo>
                  <a:pt x="53940" y="53927"/>
                </a:lnTo>
                <a:lnTo>
                  <a:pt x="60746" y="49336"/>
                </a:lnTo>
                <a:lnTo>
                  <a:pt x="69075" y="47650"/>
                </a:lnTo>
                <a:lnTo>
                  <a:pt x="1238001" y="47650"/>
                </a:lnTo>
                <a:lnTo>
                  <a:pt x="1236894" y="42176"/>
                </a:lnTo>
                <a:lnTo>
                  <a:pt x="1222087" y="20234"/>
                </a:lnTo>
                <a:lnTo>
                  <a:pt x="1200144" y="5430"/>
                </a:lnTo>
                <a:lnTo>
                  <a:pt x="1173302" y="0"/>
                </a:lnTo>
                <a:close/>
              </a:path>
              <a:path w="1242695" h="851535">
                <a:moveTo>
                  <a:pt x="1238001" y="47650"/>
                </a:moveTo>
                <a:lnTo>
                  <a:pt x="1173302" y="47650"/>
                </a:lnTo>
                <a:lnTo>
                  <a:pt x="1181633" y="49336"/>
                </a:lnTo>
                <a:lnTo>
                  <a:pt x="1188421" y="53927"/>
                </a:lnTo>
                <a:lnTo>
                  <a:pt x="1192990" y="60723"/>
                </a:lnTo>
                <a:lnTo>
                  <a:pt x="1194663" y="69024"/>
                </a:lnTo>
                <a:lnTo>
                  <a:pt x="1194663" y="827379"/>
                </a:lnTo>
                <a:lnTo>
                  <a:pt x="1196536" y="836652"/>
                </a:lnTo>
                <a:lnTo>
                  <a:pt x="1201642" y="844226"/>
                </a:lnTo>
                <a:lnTo>
                  <a:pt x="1209215" y="849332"/>
                </a:lnTo>
                <a:lnTo>
                  <a:pt x="1218488" y="851204"/>
                </a:lnTo>
                <a:lnTo>
                  <a:pt x="1227774" y="849332"/>
                </a:lnTo>
                <a:lnTo>
                  <a:pt x="1235351" y="844226"/>
                </a:lnTo>
                <a:lnTo>
                  <a:pt x="1240455" y="836652"/>
                </a:lnTo>
                <a:lnTo>
                  <a:pt x="1242326" y="827379"/>
                </a:lnTo>
                <a:lnTo>
                  <a:pt x="1242326" y="69024"/>
                </a:lnTo>
                <a:lnTo>
                  <a:pt x="1238001" y="4765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94020" y="3906112"/>
            <a:ext cx="1417320" cy="191135"/>
          </a:xfrm>
          <a:custGeom>
            <a:avLst/>
            <a:gdLst/>
            <a:ahLst/>
            <a:cxnLst/>
            <a:rect l="l" t="t" r="r" b="b"/>
            <a:pathLst>
              <a:path w="1417320" h="191135">
                <a:moveTo>
                  <a:pt x="634911" y="0"/>
                </a:moveTo>
                <a:lnTo>
                  <a:pt x="23825" y="0"/>
                </a:lnTo>
                <a:lnTo>
                  <a:pt x="14562" y="1872"/>
                </a:lnTo>
                <a:lnTo>
                  <a:pt x="6988" y="6980"/>
                </a:lnTo>
                <a:lnTo>
                  <a:pt x="1876" y="14557"/>
                </a:lnTo>
                <a:lnTo>
                  <a:pt x="0" y="23837"/>
                </a:lnTo>
                <a:lnTo>
                  <a:pt x="0" y="119138"/>
                </a:lnTo>
                <a:lnTo>
                  <a:pt x="5631" y="146946"/>
                </a:lnTo>
                <a:lnTo>
                  <a:pt x="20975" y="169676"/>
                </a:lnTo>
                <a:lnTo>
                  <a:pt x="43703" y="185013"/>
                </a:lnTo>
                <a:lnTo>
                  <a:pt x="71488" y="190639"/>
                </a:lnTo>
                <a:lnTo>
                  <a:pt x="1345831" y="190639"/>
                </a:lnTo>
                <a:lnTo>
                  <a:pt x="1373632" y="185013"/>
                </a:lnTo>
                <a:lnTo>
                  <a:pt x="1396358" y="169676"/>
                </a:lnTo>
                <a:lnTo>
                  <a:pt x="1411693" y="146946"/>
                </a:lnTo>
                <a:lnTo>
                  <a:pt x="1412499" y="142963"/>
                </a:lnTo>
                <a:lnTo>
                  <a:pt x="71488" y="142963"/>
                </a:lnTo>
                <a:lnTo>
                  <a:pt x="62225" y="141087"/>
                </a:lnTo>
                <a:lnTo>
                  <a:pt x="54651" y="135975"/>
                </a:lnTo>
                <a:lnTo>
                  <a:pt x="49539" y="128401"/>
                </a:lnTo>
                <a:lnTo>
                  <a:pt x="47663" y="119138"/>
                </a:lnTo>
                <a:lnTo>
                  <a:pt x="47663" y="47663"/>
                </a:lnTo>
                <a:lnTo>
                  <a:pt x="1417320" y="47663"/>
                </a:lnTo>
                <a:lnTo>
                  <a:pt x="1417320" y="41935"/>
                </a:lnTo>
                <a:lnTo>
                  <a:pt x="658736" y="41935"/>
                </a:lnTo>
                <a:lnTo>
                  <a:pt x="658736" y="23837"/>
                </a:lnTo>
                <a:lnTo>
                  <a:pt x="656860" y="14557"/>
                </a:lnTo>
                <a:lnTo>
                  <a:pt x="651748" y="6980"/>
                </a:lnTo>
                <a:lnTo>
                  <a:pt x="644173" y="1872"/>
                </a:lnTo>
                <a:lnTo>
                  <a:pt x="634911" y="0"/>
                </a:lnTo>
                <a:close/>
              </a:path>
              <a:path w="1417320" h="191135">
                <a:moveTo>
                  <a:pt x="1417320" y="47663"/>
                </a:moveTo>
                <a:lnTo>
                  <a:pt x="1369656" y="47663"/>
                </a:lnTo>
                <a:lnTo>
                  <a:pt x="1369656" y="119138"/>
                </a:lnTo>
                <a:lnTo>
                  <a:pt x="1367786" y="128401"/>
                </a:lnTo>
                <a:lnTo>
                  <a:pt x="1362683" y="135975"/>
                </a:lnTo>
                <a:lnTo>
                  <a:pt x="1355110" y="141087"/>
                </a:lnTo>
                <a:lnTo>
                  <a:pt x="1345831" y="142963"/>
                </a:lnTo>
                <a:lnTo>
                  <a:pt x="1412499" y="142963"/>
                </a:lnTo>
                <a:lnTo>
                  <a:pt x="1417320" y="119138"/>
                </a:lnTo>
                <a:lnTo>
                  <a:pt x="1417320" y="47663"/>
                </a:lnTo>
                <a:close/>
              </a:path>
              <a:path w="1417320" h="191135">
                <a:moveTo>
                  <a:pt x="805992" y="47663"/>
                </a:moveTo>
                <a:lnTo>
                  <a:pt x="611352" y="47663"/>
                </a:lnTo>
                <a:lnTo>
                  <a:pt x="616711" y="64953"/>
                </a:lnTo>
                <a:lnTo>
                  <a:pt x="627591" y="78909"/>
                </a:lnTo>
                <a:lnTo>
                  <a:pt x="642711" y="88234"/>
                </a:lnTo>
                <a:lnTo>
                  <a:pt x="660793" y="91630"/>
                </a:lnTo>
                <a:lnTo>
                  <a:pt x="756577" y="91630"/>
                </a:lnTo>
                <a:lnTo>
                  <a:pt x="774646" y="88234"/>
                </a:lnTo>
                <a:lnTo>
                  <a:pt x="789762" y="78909"/>
                </a:lnTo>
                <a:lnTo>
                  <a:pt x="800639" y="64953"/>
                </a:lnTo>
                <a:lnTo>
                  <a:pt x="805992" y="47663"/>
                </a:lnTo>
                <a:close/>
              </a:path>
              <a:path w="1417320" h="191135">
                <a:moveTo>
                  <a:pt x="1393482" y="0"/>
                </a:moveTo>
                <a:lnTo>
                  <a:pt x="782447" y="0"/>
                </a:lnTo>
                <a:lnTo>
                  <a:pt x="773182" y="1872"/>
                </a:lnTo>
                <a:lnTo>
                  <a:pt x="765603" y="6980"/>
                </a:lnTo>
                <a:lnTo>
                  <a:pt x="760487" y="14557"/>
                </a:lnTo>
                <a:lnTo>
                  <a:pt x="758609" y="23837"/>
                </a:lnTo>
                <a:lnTo>
                  <a:pt x="756577" y="41935"/>
                </a:lnTo>
                <a:lnTo>
                  <a:pt x="1417320" y="41935"/>
                </a:lnTo>
                <a:lnTo>
                  <a:pt x="1417320" y="23837"/>
                </a:lnTo>
                <a:lnTo>
                  <a:pt x="1415447" y="14557"/>
                </a:lnTo>
                <a:lnTo>
                  <a:pt x="1410339" y="6980"/>
                </a:lnTo>
                <a:lnTo>
                  <a:pt x="1402762" y="1872"/>
                </a:lnTo>
                <a:lnTo>
                  <a:pt x="1393482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90030" y="3278042"/>
            <a:ext cx="822325" cy="479425"/>
          </a:xfrm>
          <a:custGeom>
            <a:avLst/>
            <a:gdLst/>
            <a:ahLst/>
            <a:cxnLst/>
            <a:rect l="l" t="t" r="r" b="b"/>
            <a:pathLst>
              <a:path w="822325" h="479425">
                <a:moveTo>
                  <a:pt x="363244" y="123240"/>
                </a:moveTo>
                <a:lnTo>
                  <a:pt x="306235" y="123240"/>
                </a:lnTo>
                <a:lnTo>
                  <a:pt x="475640" y="381685"/>
                </a:lnTo>
                <a:lnTo>
                  <a:pt x="470811" y="389531"/>
                </a:lnTo>
                <a:lnTo>
                  <a:pt x="467009" y="397932"/>
                </a:lnTo>
                <a:lnTo>
                  <a:pt x="464519" y="406899"/>
                </a:lnTo>
                <a:lnTo>
                  <a:pt x="463626" y="416445"/>
                </a:lnTo>
                <a:lnTo>
                  <a:pt x="468648" y="440811"/>
                </a:lnTo>
                <a:lnTo>
                  <a:pt x="482211" y="460740"/>
                </a:lnTo>
                <a:lnTo>
                  <a:pt x="502286" y="474206"/>
                </a:lnTo>
                <a:lnTo>
                  <a:pt x="526846" y="479183"/>
                </a:lnTo>
                <a:lnTo>
                  <a:pt x="551531" y="474206"/>
                </a:lnTo>
                <a:lnTo>
                  <a:pt x="571614" y="460740"/>
                </a:lnTo>
                <a:lnTo>
                  <a:pt x="585153" y="440811"/>
                </a:lnTo>
                <a:lnTo>
                  <a:pt x="587046" y="431520"/>
                </a:lnTo>
                <a:lnTo>
                  <a:pt x="526935" y="431520"/>
                </a:lnTo>
                <a:lnTo>
                  <a:pt x="518312" y="431482"/>
                </a:lnTo>
                <a:lnTo>
                  <a:pt x="511354" y="424738"/>
                </a:lnTo>
                <a:lnTo>
                  <a:pt x="511289" y="412445"/>
                </a:lnTo>
                <a:lnTo>
                  <a:pt x="512864" y="408736"/>
                </a:lnTo>
                <a:lnTo>
                  <a:pt x="515747" y="405879"/>
                </a:lnTo>
                <a:lnTo>
                  <a:pt x="518731" y="403009"/>
                </a:lnTo>
                <a:lnTo>
                  <a:pt x="522643" y="401370"/>
                </a:lnTo>
                <a:lnTo>
                  <a:pt x="587989" y="401370"/>
                </a:lnTo>
                <a:lnTo>
                  <a:pt x="586432" y="396282"/>
                </a:lnTo>
                <a:lnTo>
                  <a:pt x="583857" y="390105"/>
                </a:lnTo>
                <a:lnTo>
                  <a:pt x="613579" y="358089"/>
                </a:lnTo>
                <a:lnTo>
                  <a:pt x="548589" y="358089"/>
                </a:lnTo>
                <a:lnTo>
                  <a:pt x="542781" y="355955"/>
                </a:lnTo>
                <a:lnTo>
                  <a:pt x="515747" y="355955"/>
                </a:lnTo>
                <a:lnTo>
                  <a:pt x="363244" y="123240"/>
                </a:lnTo>
                <a:close/>
              </a:path>
              <a:path w="822325" h="479425">
                <a:moveTo>
                  <a:pt x="587989" y="401370"/>
                </a:moveTo>
                <a:lnTo>
                  <a:pt x="535495" y="401370"/>
                </a:lnTo>
                <a:lnTo>
                  <a:pt x="542455" y="408114"/>
                </a:lnTo>
                <a:lnTo>
                  <a:pt x="542455" y="424738"/>
                </a:lnTo>
                <a:lnTo>
                  <a:pt x="535495" y="431482"/>
                </a:lnTo>
                <a:lnTo>
                  <a:pt x="526935" y="431520"/>
                </a:lnTo>
                <a:lnTo>
                  <a:pt x="587046" y="431520"/>
                </a:lnTo>
                <a:lnTo>
                  <a:pt x="590118" y="416445"/>
                </a:lnTo>
                <a:lnTo>
                  <a:pt x="589672" y="409454"/>
                </a:lnTo>
                <a:lnTo>
                  <a:pt x="588406" y="402732"/>
                </a:lnTo>
                <a:lnTo>
                  <a:pt x="587989" y="401370"/>
                </a:lnTo>
                <a:close/>
              </a:path>
              <a:path w="822325" h="479425">
                <a:moveTo>
                  <a:pt x="758710" y="104025"/>
                </a:moveTo>
                <a:lnTo>
                  <a:pt x="734137" y="108963"/>
                </a:lnTo>
                <a:lnTo>
                  <a:pt x="714043" y="122421"/>
                </a:lnTo>
                <a:lnTo>
                  <a:pt x="700480" y="142366"/>
                </a:lnTo>
                <a:lnTo>
                  <a:pt x="695502" y="166763"/>
                </a:lnTo>
                <a:lnTo>
                  <a:pt x="695955" y="173741"/>
                </a:lnTo>
                <a:lnTo>
                  <a:pt x="697236" y="180451"/>
                </a:lnTo>
                <a:lnTo>
                  <a:pt x="699231" y="186898"/>
                </a:lnTo>
                <a:lnTo>
                  <a:pt x="701827" y="193090"/>
                </a:lnTo>
                <a:lnTo>
                  <a:pt x="548589" y="358089"/>
                </a:lnTo>
                <a:lnTo>
                  <a:pt x="613579" y="358089"/>
                </a:lnTo>
                <a:lnTo>
                  <a:pt x="737019" y="225120"/>
                </a:lnTo>
                <a:lnTo>
                  <a:pt x="780483" y="225120"/>
                </a:lnTo>
                <a:lnTo>
                  <a:pt x="783332" y="224547"/>
                </a:lnTo>
                <a:lnTo>
                  <a:pt x="803443" y="211085"/>
                </a:lnTo>
                <a:lnTo>
                  <a:pt x="817014" y="191143"/>
                </a:lnTo>
                <a:lnTo>
                  <a:pt x="818915" y="181838"/>
                </a:lnTo>
                <a:lnTo>
                  <a:pt x="750138" y="181838"/>
                </a:lnTo>
                <a:lnTo>
                  <a:pt x="743153" y="175094"/>
                </a:lnTo>
                <a:lnTo>
                  <a:pt x="743153" y="158419"/>
                </a:lnTo>
                <a:lnTo>
                  <a:pt x="750138" y="151676"/>
                </a:lnTo>
                <a:lnTo>
                  <a:pt x="818914" y="151676"/>
                </a:lnTo>
                <a:lnTo>
                  <a:pt x="817014" y="142366"/>
                </a:lnTo>
                <a:lnTo>
                  <a:pt x="803440" y="122421"/>
                </a:lnTo>
                <a:lnTo>
                  <a:pt x="783322" y="108963"/>
                </a:lnTo>
                <a:lnTo>
                  <a:pt x="758710" y="104025"/>
                </a:lnTo>
                <a:close/>
              </a:path>
              <a:path w="822325" h="479425">
                <a:moveTo>
                  <a:pt x="534555" y="353707"/>
                </a:moveTo>
                <a:lnTo>
                  <a:pt x="522858" y="353707"/>
                </a:lnTo>
                <a:lnTo>
                  <a:pt x="519480" y="355244"/>
                </a:lnTo>
                <a:lnTo>
                  <a:pt x="515747" y="355955"/>
                </a:lnTo>
                <a:lnTo>
                  <a:pt x="542781" y="355955"/>
                </a:lnTo>
                <a:lnTo>
                  <a:pt x="541743" y="355574"/>
                </a:lnTo>
                <a:lnTo>
                  <a:pt x="534555" y="353707"/>
                </a:lnTo>
                <a:close/>
              </a:path>
              <a:path w="822325" h="479425">
                <a:moveTo>
                  <a:pt x="63233" y="145618"/>
                </a:moveTo>
                <a:lnTo>
                  <a:pt x="38645" y="150558"/>
                </a:lnTo>
                <a:lnTo>
                  <a:pt x="18543" y="164020"/>
                </a:lnTo>
                <a:lnTo>
                  <a:pt x="4977" y="183969"/>
                </a:lnTo>
                <a:lnTo>
                  <a:pt x="0" y="208368"/>
                </a:lnTo>
                <a:lnTo>
                  <a:pt x="4978" y="232755"/>
                </a:lnTo>
                <a:lnTo>
                  <a:pt x="18551" y="252701"/>
                </a:lnTo>
                <a:lnTo>
                  <a:pt x="38672" y="266165"/>
                </a:lnTo>
                <a:lnTo>
                  <a:pt x="63296" y="271106"/>
                </a:lnTo>
                <a:lnTo>
                  <a:pt x="87849" y="266165"/>
                </a:lnTo>
                <a:lnTo>
                  <a:pt x="107937" y="252701"/>
                </a:lnTo>
                <a:lnTo>
                  <a:pt x="121500" y="232755"/>
                </a:lnTo>
                <a:lnTo>
                  <a:pt x="123399" y="223456"/>
                </a:lnTo>
                <a:lnTo>
                  <a:pt x="54673" y="223456"/>
                </a:lnTo>
                <a:lnTo>
                  <a:pt x="47650" y="216687"/>
                </a:lnTo>
                <a:lnTo>
                  <a:pt x="47650" y="200037"/>
                </a:lnTo>
                <a:lnTo>
                  <a:pt x="54635" y="193281"/>
                </a:lnTo>
                <a:lnTo>
                  <a:pt x="132088" y="193281"/>
                </a:lnTo>
                <a:lnTo>
                  <a:pt x="188468" y="157873"/>
                </a:lnTo>
                <a:lnTo>
                  <a:pt x="98755" y="157873"/>
                </a:lnTo>
                <a:lnTo>
                  <a:pt x="90774" y="152958"/>
                </a:lnTo>
                <a:lnTo>
                  <a:pt x="82199" y="149078"/>
                </a:lnTo>
                <a:lnTo>
                  <a:pt x="73021" y="146532"/>
                </a:lnTo>
                <a:lnTo>
                  <a:pt x="63233" y="145618"/>
                </a:lnTo>
                <a:close/>
              </a:path>
              <a:path w="822325" h="479425">
                <a:moveTo>
                  <a:pt x="780483" y="225120"/>
                </a:moveTo>
                <a:lnTo>
                  <a:pt x="737019" y="225120"/>
                </a:lnTo>
                <a:lnTo>
                  <a:pt x="743864" y="227634"/>
                </a:lnTo>
                <a:lnTo>
                  <a:pt x="751065" y="229488"/>
                </a:lnTo>
                <a:lnTo>
                  <a:pt x="758736" y="229488"/>
                </a:lnTo>
                <a:lnTo>
                  <a:pt x="780483" y="225120"/>
                </a:lnTo>
                <a:close/>
              </a:path>
              <a:path w="822325" h="479425">
                <a:moveTo>
                  <a:pt x="132088" y="193281"/>
                </a:moveTo>
                <a:lnTo>
                  <a:pt x="71843" y="193281"/>
                </a:lnTo>
                <a:lnTo>
                  <a:pt x="78828" y="200037"/>
                </a:lnTo>
                <a:lnTo>
                  <a:pt x="78828" y="216687"/>
                </a:lnTo>
                <a:lnTo>
                  <a:pt x="71843" y="223456"/>
                </a:lnTo>
                <a:lnTo>
                  <a:pt x="123399" y="223456"/>
                </a:lnTo>
                <a:lnTo>
                  <a:pt x="126479" y="208368"/>
                </a:lnTo>
                <a:lnTo>
                  <a:pt x="126479" y="204736"/>
                </a:lnTo>
                <a:lnTo>
                  <a:pt x="124993" y="201574"/>
                </a:lnTo>
                <a:lnTo>
                  <a:pt x="124383" y="198119"/>
                </a:lnTo>
                <a:lnTo>
                  <a:pt x="132088" y="193281"/>
                </a:lnTo>
                <a:close/>
              </a:path>
              <a:path w="822325" h="479425">
                <a:moveTo>
                  <a:pt x="818914" y="151676"/>
                </a:moveTo>
                <a:lnTo>
                  <a:pt x="767321" y="151676"/>
                </a:lnTo>
                <a:lnTo>
                  <a:pt x="774344" y="158419"/>
                </a:lnTo>
                <a:lnTo>
                  <a:pt x="774344" y="175094"/>
                </a:lnTo>
                <a:lnTo>
                  <a:pt x="767359" y="181838"/>
                </a:lnTo>
                <a:lnTo>
                  <a:pt x="818915" y="181838"/>
                </a:lnTo>
                <a:lnTo>
                  <a:pt x="821994" y="166763"/>
                </a:lnTo>
                <a:lnTo>
                  <a:pt x="818914" y="151676"/>
                </a:lnTo>
                <a:close/>
              </a:path>
              <a:path w="822325" h="479425">
                <a:moveTo>
                  <a:pt x="295059" y="0"/>
                </a:moveTo>
                <a:lnTo>
                  <a:pt x="250382" y="18407"/>
                </a:lnTo>
                <a:lnTo>
                  <a:pt x="231864" y="62725"/>
                </a:lnTo>
                <a:lnTo>
                  <a:pt x="231851" y="66420"/>
                </a:lnTo>
                <a:lnTo>
                  <a:pt x="233337" y="69519"/>
                </a:lnTo>
                <a:lnTo>
                  <a:pt x="233895" y="72974"/>
                </a:lnTo>
                <a:lnTo>
                  <a:pt x="98755" y="157873"/>
                </a:lnTo>
                <a:lnTo>
                  <a:pt x="188468" y="157873"/>
                </a:lnTo>
                <a:lnTo>
                  <a:pt x="259549" y="113233"/>
                </a:lnTo>
                <a:lnTo>
                  <a:pt x="356686" y="113233"/>
                </a:lnTo>
                <a:lnTo>
                  <a:pt x="346341" y="97447"/>
                </a:lnTo>
                <a:lnTo>
                  <a:pt x="351160" y="89614"/>
                </a:lnTo>
                <a:lnTo>
                  <a:pt x="354963" y="81229"/>
                </a:lnTo>
                <a:lnTo>
                  <a:pt x="355911" y="77825"/>
                </a:lnTo>
                <a:lnTo>
                  <a:pt x="286499" y="77825"/>
                </a:lnTo>
                <a:lnTo>
                  <a:pt x="279566" y="71069"/>
                </a:lnTo>
                <a:lnTo>
                  <a:pt x="279514" y="54406"/>
                </a:lnTo>
                <a:lnTo>
                  <a:pt x="286499" y="47650"/>
                </a:lnTo>
                <a:lnTo>
                  <a:pt x="355277" y="47650"/>
                </a:lnTo>
                <a:lnTo>
                  <a:pt x="353377" y="38340"/>
                </a:lnTo>
                <a:lnTo>
                  <a:pt x="339804" y="18399"/>
                </a:lnTo>
                <a:lnTo>
                  <a:pt x="319683" y="4939"/>
                </a:lnTo>
                <a:lnTo>
                  <a:pt x="295059" y="0"/>
                </a:lnTo>
                <a:close/>
              </a:path>
              <a:path w="822325" h="479425">
                <a:moveTo>
                  <a:pt x="356686" y="113233"/>
                </a:moveTo>
                <a:lnTo>
                  <a:pt x="259549" y="113233"/>
                </a:lnTo>
                <a:lnTo>
                  <a:pt x="267552" y="118144"/>
                </a:lnTo>
                <a:lnTo>
                  <a:pt x="276132" y="122015"/>
                </a:lnTo>
                <a:lnTo>
                  <a:pt x="285299" y="124552"/>
                </a:lnTo>
                <a:lnTo>
                  <a:pt x="295059" y="125463"/>
                </a:lnTo>
                <a:lnTo>
                  <a:pt x="299059" y="125463"/>
                </a:lnTo>
                <a:lnTo>
                  <a:pt x="302501" y="123951"/>
                </a:lnTo>
                <a:lnTo>
                  <a:pt x="306235" y="123240"/>
                </a:lnTo>
                <a:lnTo>
                  <a:pt x="363244" y="123240"/>
                </a:lnTo>
                <a:lnTo>
                  <a:pt x="356686" y="113233"/>
                </a:lnTo>
                <a:close/>
              </a:path>
              <a:path w="822325" h="479425">
                <a:moveTo>
                  <a:pt x="355277" y="47650"/>
                </a:moveTo>
                <a:lnTo>
                  <a:pt x="303669" y="47650"/>
                </a:lnTo>
                <a:lnTo>
                  <a:pt x="310692" y="54406"/>
                </a:lnTo>
                <a:lnTo>
                  <a:pt x="310692" y="71069"/>
                </a:lnTo>
                <a:lnTo>
                  <a:pt x="303669" y="77825"/>
                </a:lnTo>
                <a:lnTo>
                  <a:pt x="355911" y="77825"/>
                </a:lnTo>
                <a:lnTo>
                  <a:pt x="357459" y="72272"/>
                </a:lnTo>
                <a:lnTo>
                  <a:pt x="358355" y="62725"/>
                </a:lnTo>
                <a:lnTo>
                  <a:pt x="355277" y="4765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39736" y="3801766"/>
            <a:ext cx="795655" cy="462280"/>
          </a:xfrm>
          <a:custGeom>
            <a:avLst/>
            <a:gdLst/>
            <a:ahLst/>
            <a:cxnLst/>
            <a:rect l="l" t="t" r="r" b="b"/>
            <a:pathLst>
              <a:path w="795654" h="462279">
                <a:moveTo>
                  <a:pt x="657974" y="410349"/>
                </a:moveTo>
                <a:lnTo>
                  <a:pt x="26466" y="410349"/>
                </a:lnTo>
                <a:lnTo>
                  <a:pt x="16398" y="412388"/>
                </a:lnTo>
                <a:lnTo>
                  <a:pt x="8166" y="417945"/>
                </a:lnTo>
                <a:lnTo>
                  <a:pt x="2610" y="426182"/>
                </a:lnTo>
                <a:lnTo>
                  <a:pt x="571" y="436257"/>
                </a:lnTo>
                <a:lnTo>
                  <a:pt x="2610" y="446326"/>
                </a:lnTo>
                <a:lnTo>
                  <a:pt x="8166" y="454558"/>
                </a:lnTo>
                <a:lnTo>
                  <a:pt x="16398" y="460114"/>
                </a:lnTo>
                <a:lnTo>
                  <a:pt x="26466" y="462153"/>
                </a:lnTo>
                <a:lnTo>
                  <a:pt x="657974" y="462153"/>
                </a:lnTo>
                <a:lnTo>
                  <a:pt x="668042" y="460114"/>
                </a:lnTo>
                <a:lnTo>
                  <a:pt x="676274" y="454558"/>
                </a:lnTo>
                <a:lnTo>
                  <a:pt x="681830" y="446326"/>
                </a:lnTo>
                <a:lnTo>
                  <a:pt x="683869" y="436257"/>
                </a:lnTo>
                <a:lnTo>
                  <a:pt x="681830" y="426182"/>
                </a:lnTo>
                <a:lnTo>
                  <a:pt x="676274" y="417945"/>
                </a:lnTo>
                <a:lnTo>
                  <a:pt x="668042" y="412388"/>
                </a:lnTo>
                <a:lnTo>
                  <a:pt x="657974" y="410349"/>
                </a:lnTo>
                <a:close/>
              </a:path>
              <a:path w="795654" h="462279">
                <a:moveTo>
                  <a:pt x="659345" y="0"/>
                </a:moveTo>
                <a:lnTo>
                  <a:pt x="25907" y="0"/>
                </a:lnTo>
                <a:lnTo>
                  <a:pt x="15832" y="2038"/>
                </a:lnTo>
                <a:lnTo>
                  <a:pt x="7596" y="7596"/>
                </a:lnTo>
                <a:lnTo>
                  <a:pt x="2038" y="15832"/>
                </a:lnTo>
                <a:lnTo>
                  <a:pt x="0" y="25908"/>
                </a:lnTo>
                <a:lnTo>
                  <a:pt x="2551" y="79597"/>
                </a:lnTo>
                <a:lnTo>
                  <a:pt x="10047" y="131568"/>
                </a:lnTo>
                <a:lnTo>
                  <a:pt x="22253" y="181381"/>
                </a:lnTo>
                <a:lnTo>
                  <a:pt x="38933" y="228597"/>
                </a:lnTo>
                <a:lnTo>
                  <a:pt x="59852" y="272777"/>
                </a:lnTo>
                <a:lnTo>
                  <a:pt x="84773" y="313482"/>
                </a:lnTo>
                <a:lnTo>
                  <a:pt x="113463" y="350271"/>
                </a:lnTo>
                <a:lnTo>
                  <a:pt x="145685" y="382707"/>
                </a:lnTo>
                <a:lnTo>
                  <a:pt x="181203" y="410349"/>
                </a:lnTo>
                <a:lnTo>
                  <a:pt x="503783" y="410349"/>
                </a:lnTo>
                <a:lnTo>
                  <a:pt x="540407" y="381390"/>
                </a:lnTo>
                <a:lnTo>
                  <a:pt x="573919" y="346837"/>
                </a:lnTo>
                <a:lnTo>
                  <a:pt x="603849" y="307197"/>
                </a:lnTo>
                <a:lnTo>
                  <a:pt x="629729" y="262978"/>
                </a:lnTo>
                <a:lnTo>
                  <a:pt x="754011" y="262978"/>
                </a:lnTo>
                <a:lnTo>
                  <a:pt x="777180" y="240896"/>
                </a:lnTo>
                <a:lnTo>
                  <a:pt x="780591" y="233260"/>
                </a:lnTo>
                <a:lnTo>
                  <a:pt x="691160" y="233260"/>
                </a:lnTo>
                <a:lnTo>
                  <a:pt x="681304" y="231940"/>
                </a:lnTo>
                <a:lnTo>
                  <a:pt x="672811" y="229053"/>
                </a:lnTo>
                <a:lnTo>
                  <a:pt x="665006" y="224743"/>
                </a:lnTo>
                <a:lnTo>
                  <a:pt x="658026" y="219108"/>
                </a:lnTo>
                <a:lnTo>
                  <a:pt x="652005" y="212242"/>
                </a:lnTo>
                <a:lnTo>
                  <a:pt x="659194" y="191635"/>
                </a:lnTo>
                <a:lnTo>
                  <a:pt x="665511" y="170695"/>
                </a:lnTo>
                <a:lnTo>
                  <a:pt x="670943" y="149482"/>
                </a:lnTo>
                <a:lnTo>
                  <a:pt x="675474" y="128054"/>
                </a:lnTo>
                <a:lnTo>
                  <a:pt x="682658" y="125867"/>
                </a:lnTo>
                <a:lnTo>
                  <a:pt x="690008" y="124783"/>
                </a:lnTo>
                <a:lnTo>
                  <a:pt x="782013" y="124783"/>
                </a:lnTo>
                <a:lnTo>
                  <a:pt x="781748" y="124028"/>
                </a:lnTo>
                <a:lnTo>
                  <a:pt x="754129" y="93103"/>
                </a:lnTo>
                <a:lnTo>
                  <a:pt x="716927" y="75628"/>
                </a:lnTo>
                <a:lnTo>
                  <a:pt x="704429" y="73558"/>
                </a:lnTo>
                <a:lnTo>
                  <a:pt x="682853" y="73558"/>
                </a:lnTo>
                <a:lnTo>
                  <a:pt x="683907" y="60880"/>
                </a:lnTo>
                <a:lnTo>
                  <a:pt x="684652" y="48799"/>
                </a:lnTo>
                <a:lnTo>
                  <a:pt x="685094" y="37185"/>
                </a:lnTo>
                <a:lnTo>
                  <a:pt x="685241" y="25908"/>
                </a:lnTo>
                <a:lnTo>
                  <a:pt x="683202" y="15832"/>
                </a:lnTo>
                <a:lnTo>
                  <a:pt x="677646" y="7596"/>
                </a:lnTo>
                <a:lnTo>
                  <a:pt x="669414" y="2038"/>
                </a:lnTo>
                <a:lnTo>
                  <a:pt x="659345" y="0"/>
                </a:lnTo>
                <a:close/>
              </a:path>
              <a:path w="795654" h="462279">
                <a:moveTo>
                  <a:pt x="754011" y="262978"/>
                </a:moveTo>
                <a:lnTo>
                  <a:pt x="629729" y="262978"/>
                </a:lnTo>
                <a:lnTo>
                  <a:pt x="638850" y="269443"/>
                </a:lnTo>
                <a:lnTo>
                  <a:pt x="648369" y="274769"/>
                </a:lnTo>
                <a:lnTo>
                  <a:pt x="658518" y="279082"/>
                </a:lnTo>
                <a:lnTo>
                  <a:pt x="669124" y="282282"/>
                </a:lnTo>
                <a:lnTo>
                  <a:pt x="689440" y="285054"/>
                </a:lnTo>
                <a:lnTo>
                  <a:pt x="709577" y="283764"/>
                </a:lnTo>
                <a:lnTo>
                  <a:pt x="729014" y="278523"/>
                </a:lnTo>
                <a:lnTo>
                  <a:pt x="747229" y="269443"/>
                </a:lnTo>
                <a:lnTo>
                  <a:pt x="754011" y="262978"/>
                </a:lnTo>
                <a:close/>
              </a:path>
              <a:path w="795654" h="462279">
                <a:moveTo>
                  <a:pt x="782013" y="124783"/>
                </a:moveTo>
                <a:lnTo>
                  <a:pt x="690008" y="124783"/>
                </a:lnTo>
                <a:lnTo>
                  <a:pt x="697393" y="124814"/>
                </a:lnTo>
                <a:lnTo>
                  <a:pt x="704684" y="125971"/>
                </a:lnTo>
                <a:lnTo>
                  <a:pt x="737146" y="150355"/>
                </a:lnTo>
                <a:lnTo>
                  <a:pt x="744356" y="170820"/>
                </a:lnTo>
                <a:lnTo>
                  <a:pt x="743467" y="191804"/>
                </a:lnTo>
                <a:lnTo>
                  <a:pt x="719670" y="225577"/>
                </a:lnTo>
                <a:lnTo>
                  <a:pt x="691160" y="233260"/>
                </a:lnTo>
                <a:lnTo>
                  <a:pt x="780591" y="233260"/>
                </a:lnTo>
                <a:lnTo>
                  <a:pt x="793664" y="204003"/>
                </a:lnTo>
                <a:lnTo>
                  <a:pt x="795560" y="163476"/>
                </a:lnTo>
                <a:lnTo>
                  <a:pt x="782013" y="124783"/>
                </a:lnTo>
                <a:close/>
              </a:path>
              <a:path w="795654" h="462279">
                <a:moveTo>
                  <a:pt x="691529" y="72960"/>
                </a:moveTo>
                <a:lnTo>
                  <a:pt x="682853" y="73558"/>
                </a:lnTo>
                <a:lnTo>
                  <a:pt x="704429" y="73558"/>
                </a:lnTo>
                <a:lnTo>
                  <a:pt x="700133" y="73107"/>
                </a:lnTo>
                <a:lnTo>
                  <a:pt x="691529" y="72960"/>
                </a:lnTo>
                <a:close/>
              </a:path>
            </a:pathLst>
          </a:custGeom>
          <a:solidFill>
            <a:srgbClr val="333D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75295" y="3374714"/>
            <a:ext cx="136525" cy="363855"/>
          </a:xfrm>
          <a:custGeom>
            <a:avLst/>
            <a:gdLst/>
            <a:ahLst/>
            <a:cxnLst/>
            <a:rect l="l" t="t" r="r" b="b"/>
            <a:pathLst>
              <a:path w="136525" h="363854">
                <a:moveTo>
                  <a:pt x="82620" y="0"/>
                </a:moveTo>
                <a:lnTo>
                  <a:pt x="73247" y="2809"/>
                </a:lnTo>
                <a:lnTo>
                  <a:pt x="65490" y="8858"/>
                </a:lnTo>
                <a:lnTo>
                  <a:pt x="60440" y="17573"/>
                </a:lnTo>
                <a:lnTo>
                  <a:pt x="59230" y="27568"/>
                </a:lnTo>
                <a:lnTo>
                  <a:pt x="61796" y="37031"/>
                </a:lnTo>
                <a:lnTo>
                  <a:pt x="67606" y="44896"/>
                </a:lnTo>
                <a:lnTo>
                  <a:pt x="76125" y="50098"/>
                </a:lnTo>
                <a:lnTo>
                  <a:pt x="80595" y="52168"/>
                </a:lnTo>
                <a:lnTo>
                  <a:pt x="82983" y="59178"/>
                </a:lnTo>
                <a:lnTo>
                  <a:pt x="84758" y="71192"/>
                </a:lnTo>
                <a:lnTo>
                  <a:pt x="81803" y="93125"/>
                </a:lnTo>
                <a:lnTo>
                  <a:pt x="69526" y="126851"/>
                </a:lnTo>
                <a:lnTo>
                  <a:pt x="17992" y="220246"/>
                </a:lnTo>
                <a:lnTo>
                  <a:pt x="3538" y="260791"/>
                </a:lnTo>
                <a:lnTo>
                  <a:pt x="7405" y="324977"/>
                </a:lnTo>
                <a:lnTo>
                  <a:pt x="39711" y="356517"/>
                </a:lnTo>
                <a:lnTo>
                  <a:pt x="64542" y="363521"/>
                </a:lnTo>
                <a:lnTo>
                  <a:pt x="65241" y="363521"/>
                </a:lnTo>
                <a:lnTo>
                  <a:pt x="74638" y="361759"/>
                </a:lnTo>
                <a:lnTo>
                  <a:pt x="82511" y="356895"/>
                </a:lnTo>
                <a:lnTo>
                  <a:pt x="88163" y="349559"/>
                </a:lnTo>
                <a:lnTo>
                  <a:pt x="90895" y="340382"/>
                </a:lnTo>
                <a:lnTo>
                  <a:pt x="89961" y="330238"/>
                </a:lnTo>
                <a:lnTo>
                  <a:pt x="85374" y="321494"/>
                </a:lnTo>
                <a:lnTo>
                  <a:pt x="77886" y="315079"/>
                </a:lnTo>
                <a:lnTo>
                  <a:pt x="68251" y="311921"/>
                </a:lnTo>
                <a:lnTo>
                  <a:pt x="57888" y="310448"/>
                </a:lnTo>
                <a:lnTo>
                  <a:pt x="53849" y="301977"/>
                </a:lnTo>
                <a:lnTo>
                  <a:pt x="51751" y="293208"/>
                </a:lnTo>
                <a:lnTo>
                  <a:pt x="53293" y="274999"/>
                </a:lnTo>
                <a:lnTo>
                  <a:pt x="63432" y="245270"/>
                </a:lnTo>
                <a:lnTo>
                  <a:pt x="87123" y="201939"/>
                </a:lnTo>
                <a:lnTo>
                  <a:pt x="114380" y="153092"/>
                </a:lnTo>
                <a:lnTo>
                  <a:pt x="130859" y="109823"/>
                </a:lnTo>
                <a:lnTo>
                  <a:pt x="136522" y="72273"/>
                </a:lnTo>
                <a:lnTo>
                  <a:pt x="131332" y="40586"/>
                </a:lnTo>
                <a:lnTo>
                  <a:pt x="120903" y="21677"/>
                </a:lnTo>
                <a:lnTo>
                  <a:pt x="108716" y="9686"/>
                </a:lnTo>
                <a:lnTo>
                  <a:pt x="98135" y="3249"/>
                </a:lnTo>
                <a:lnTo>
                  <a:pt x="92521" y="1000"/>
                </a:lnTo>
                <a:lnTo>
                  <a:pt x="82620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015708" y="3508892"/>
            <a:ext cx="100330" cy="229870"/>
          </a:xfrm>
          <a:custGeom>
            <a:avLst/>
            <a:gdLst/>
            <a:ahLst/>
            <a:cxnLst/>
            <a:rect l="l" t="t" r="r" b="b"/>
            <a:pathLst>
              <a:path w="100329" h="229870">
                <a:moveTo>
                  <a:pt x="57073" y="0"/>
                </a:moveTo>
                <a:lnTo>
                  <a:pt x="47469" y="2954"/>
                </a:lnTo>
                <a:lnTo>
                  <a:pt x="39621" y="9216"/>
                </a:lnTo>
                <a:lnTo>
                  <a:pt x="34736" y="18104"/>
                </a:lnTo>
                <a:lnTo>
                  <a:pt x="32679" y="24733"/>
                </a:lnTo>
                <a:lnTo>
                  <a:pt x="33339" y="31756"/>
                </a:lnTo>
                <a:lnTo>
                  <a:pt x="39181" y="42742"/>
                </a:lnTo>
                <a:lnTo>
                  <a:pt x="43156" y="46564"/>
                </a:lnTo>
                <a:lnTo>
                  <a:pt x="47995" y="48952"/>
                </a:lnTo>
                <a:lnTo>
                  <a:pt x="48225" y="53663"/>
                </a:lnTo>
                <a:lnTo>
                  <a:pt x="46304" y="63817"/>
                </a:lnTo>
                <a:lnTo>
                  <a:pt x="39828" y="80391"/>
                </a:lnTo>
                <a:lnTo>
                  <a:pt x="26392" y="104362"/>
                </a:lnTo>
                <a:lnTo>
                  <a:pt x="10498" y="133433"/>
                </a:lnTo>
                <a:lnTo>
                  <a:pt x="1713" y="159134"/>
                </a:lnTo>
                <a:lnTo>
                  <a:pt x="0" y="181639"/>
                </a:lnTo>
                <a:lnTo>
                  <a:pt x="5323" y="201123"/>
                </a:lnTo>
                <a:lnTo>
                  <a:pt x="39265" y="228023"/>
                </a:lnTo>
                <a:lnTo>
                  <a:pt x="47576" y="229343"/>
                </a:lnTo>
                <a:lnTo>
                  <a:pt x="48325" y="229343"/>
                </a:lnTo>
                <a:lnTo>
                  <a:pt x="57814" y="227562"/>
                </a:lnTo>
                <a:lnTo>
                  <a:pt x="65737" y="222643"/>
                </a:lnTo>
                <a:lnTo>
                  <a:pt x="71392" y="215219"/>
                </a:lnTo>
                <a:lnTo>
                  <a:pt x="74081" y="205924"/>
                </a:lnTo>
                <a:lnTo>
                  <a:pt x="73139" y="196152"/>
                </a:lnTo>
                <a:lnTo>
                  <a:pt x="68732" y="187691"/>
                </a:lnTo>
                <a:lnTo>
                  <a:pt x="61427" y="181333"/>
                </a:lnTo>
                <a:lnTo>
                  <a:pt x="51792" y="177870"/>
                </a:lnTo>
                <a:lnTo>
                  <a:pt x="51778" y="173809"/>
                </a:lnTo>
                <a:lnTo>
                  <a:pt x="53622" y="165320"/>
                </a:lnTo>
                <a:lnTo>
                  <a:pt x="59156" y="151657"/>
                </a:lnTo>
                <a:lnTo>
                  <a:pt x="70207" y="132073"/>
                </a:lnTo>
                <a:lnTo>
                  <a:pt x="86886" y="101880"/>
                </a:lnTo>
                <a:lnTo>
                  <a:pt x="96828" y="74795"/>
                </a:lnTo>
                <a:lnTo>
                  <a:pt x="100009" y="50908"/>
                </a:lnTo>
                <a:lnTo>
                  <a:pt x="96407" y="30308"/>
                </a:lnTo>
                <a:lnTo>
                  <a:pt x="88595" y="16306"/>
                </a:lnTo>
                <a:lnTo>
                  <a:pt x="79391" y="7428"/>
                </a:lnTo>
                <a:lnTo>
                  <a:pt x="71399" y="2671"/>
                </a:lnTo>
                <a:lnTo>
                  <a:pt x="67223" y="1035"/>
                </a:lnTo>
                <a:lnTo>
                  <a:pt x="57073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41785" y="1216152"/>
            <a:ext cx="1357630" cy="1357630"/>
          </a:xfrm>
          <a:custGeom>
            <a:avLst/>
            <a:gdLst/>
            <a:ahLst/>
            <a:cxnLst/>
            <a:rect l="l" t="t" r="r" b="b"/>
            <a:pathLst>
              <a:path w="1357629" h="1357630">
                <a:moveTo>
                  <a:pt x="678713" y="0"/>
                </a:moveTo>
                <a:lnTo>
                  <a:pt x="630313" y="1707"/>
                </a:lnTo>
                <a:lnTo>
                  <a:pt x="582821" y="6752"/>
                </a:lnTo>
                <a:lnTo>
                  <a:pt x="536352" y="15020"/>
                </a:lnTo>
                <a:lnTo>
                  <a:pt x="491021" y="26394"/>
                </a:lnTo>
                <a:lnTo>
                  <a:pt x="446944" y="40758"/>
                </a:lnTo>
                <a:lnTo>
                  <a:pt x="404238" y="57998"/>
                </a:lnTo>
                <a:lnTo>
                  <a:pt x="363017" y="77996"/>
                </a:lnTo>
                <a:lnTo>
                  <a:pt x="323398" y="100638"/>
                </a:lnTo>
                <a:lnTo>
                  <a:pt x="285497" y="125808"/>
                </a:lnTo>
                <a:lnTo>
                  <a:pt x="249428" y="153389"/>
                </a:lnTo>
                <a:lnTo>
                  <a:pt x="215308" y="183267"/>
                </a:lnTo>
                <a:lnTo>
                  <a:pt x="183252" y="215325"/>
                </a:lnTo>
                <a:lnTo>
                  <a:pt x="153377" y="249448"/>
                </a:lnTo>
                <a:lnTo>
                  <a:pt x="125798" y="285519"/>
                </a:lnTo>
                <a:lnTo>
                  <a:pt x="100630" y="323424"/>
                </a:lnTo>
                <a:lnTo>
                  <a:pt x="77990" y="363046"/>
                </a:lnTo>
                <a:lnTo>
                  <a:pt x="57993" y="404269"/>
                </a:lnTo>
                <a:lnTo>
                  <a:pt x="40755" y="446979"/>
                </a:lnTo>
                <a:lnTo>
                  <a:pt x="26392" y="491059"/>
                </a:lnTo>
                <a:lnTo>
                  <a:pt x="15019" y="536393"/>
                </a:lnTo>
                <a:lnTo>
                  <a:pt x="6736" y="583015"/>
                </a:lnTo>
                <a:lnTo>
                  <a:pt x="1707" y="630361"/>
                </a:lnTo>
                <a:lnTo>
                  <a:pt x="0" y="678764"/>
                </a:lnTo>
                <a:lnTo>
                  <a:pt x="1711" y="727202"/>
                </a:lnTo>
                <a:lnTo>
                  <a:pt x="6752" y="774659"/>
                </a:lnTo>
                <a:lnTo>
                  <a:pt x="15019" y="821130"/>
                </a:lnTo>
                <a:lnTo>
                  <a:pt x="26392" y="866463"/>
                </a:lnTo>
                <a:lnTo>
                  <a:pt x="40755" y="910542"/>
                </a:lnTo>
                <a:lnTo>
                  <a:pt x="57993" y="953250"/>
                </a:lnTo>
                <a:lnTo>
                  <a:pt x="77990" y="994473"/>
                </a:lnTo>
                <a:lnTo>
                  <a:pt x="100630" y="1034094"/>
                </a:lnTo>
                <a:lnTo>
                  <a:pt x="125798" y="1071998"/>
                </a:lnTo>
                <a:lnTo>
                  <a:pt x="153377" y="1108069"/>
                </a:lnTo>
                <a:lnTo>
                  <a:pt x="183252" y="1142191"/>
                </a:lnTo>
                <a:lnTo>
                  <a:pt x="215308" y="1174249"/>
                </a:lnTo>
                <a:lnTo>
                  <a:pt x="249428" y="1204126"/>
                </a:lnTo>
                <a:lnTo>
                  <a:pt x="285497" y="1231707"/>
                </a:lnTo>
                <a:lnTo>
                  <a:pt x="323398" y="1256877"/>
                </a:lnTo>
                <a:lnTo>
                  <a:pt x="363017" y="1279519"/>
                </a:lnTo>
                <a:lnTo>
                  <a:pt x="404238" y="1299517"/>
                </a:lnTo>
                <a:lnTo>
                  <a:pt x="446944" y="1316756"/>
                </a:lnTo>
                <a:lnTo>
                  <a:pt x="491021" y="1331121"/>
                </a:lnTo>
                <a:lnTo>
                  <a:pt x="536352" y="1342495"/>
                </a:lnTo>
                <a:lnTo>
                  <a:pt x="582821" y="1350762"/>
                </a:lnTo>
                <a:lnTo>
                  <a:pt x="630313" y="1355808"/>
                </a:lnTo>
                <a:lnTo>
                  <a:pt x="678713" y="1357515"/>
                </a:lnTo>
                <a:lnTo>
                  <a:pt x="727114" y="1355808"/>
                </a:lnTo>
                <a:lnTo>
                  <a:pt x="774608" y="1350762"/>
                </a:lnTo>
                <a:lnTo>
                  <a:pt x="821080" y="1342495"/>
                </a:lnTo>
                <a:lnTo>
                  <a:pt x="866413" y="1331121"/>
                </a:lnTo>
                <a:lnTo>
                  <a:pt x="910493" y="1316756"/>
                </a:lnTo>
                <a:lnTo>
                  <a:pt x="953202" y="1299517"/>
                </a:lnTo>
                <a:lnTo>
                  <a:pt x="994425" y="1279519"/>
                </a:lnTo>
                <a:lnTo>
                  <a:pt x="1034047" y="1256877"/>
                </a:lnTo>
                <a:lnTo>
                  <a:pt x="1058007" y="1240967"/>
                </a:lnTo>
                <a:lnTo>
                  <a:pt x="678713" y="1240967"/>
                </a:lnTo>
                <a:lnTo>
                  <a:pt x="630277" y="1238900"/>
                </a:lnTo>
                <a:lnTo>
                  <a:pt x="582972" y="1232810"/>
                </a:lnTo>
                <a:lnTo>
                  <a:pt x="536968" y="1222869"/>
                </a:lnTo>
                <a:lnTo>
                  <a:pt x="492434" y="1209247"/>
                </a:lnTo>
                <a:lnTo>
                  <a:pt x="449541" y="1192112"/>
                </a:lnTo>
                <a:lnTo>
                  <a:pt x="408459" y="1171637"/>
                </a:lnTo>
                <a:lnTo>
                  <a:pt x="369358" y="1147990"/>
                </a:lnTo>
                <a:lnTo>
                  <a:pt x="332407" y="1121341"/>
                </a:lnTo>
                <a:lnTo>
                  <a:pt x="297778" y="1091862"/>
                </a:lnTo>
                <a:lnTo>
                  <a:pt x="265640" y="1059721"/>
                </a:lnTo>
                <a:lnTo>
                  <a:pt x="236163" y="1025089"/>
                </a:lnTo>
                <a:lnTo>
                  <a:pt x="209517" y="988136"/>
                </a:lnTo>
                <a:lnTo>
                  <a:pt x="185871" y="949032"/>
                </a:lnTo>
                <a:lnTo>
                  <a:pt x="165398" y="907948"/>
                </a:lnTo>
                <a:lnTo>
                  <a:pt x="148265" y="865052"/>
                </a:lnTo>
                <a:lnTo>
                  <a:pt x="134644" y="820516"/>
                </a:lnTo>
                <a:lnTo>
                  <a:pt x="124704" y="774509"/>
                </a:lnTo>
                <a:lnTo>
                  <a:pt x="118613" y="727165"/>
                </a:lnTo>
                <a:lnTo>
                  <a:pt x="116547" y="678764"/>
                </a:lnTo>
                <a:lnTo>
                  <a:pt x="118615" y="630324"/>
                </a:lnTo>
                <a:lnTo>
                  <a:pt x="124704" y="583015"/>
                </a:lnTo>
                <a:lnTo>
                  <a:pt x="134644" y="537006"/>
                </a:lnTo>
                <a:lnTo>
                  <a:pt x="148265" y="492469"/>
                </a:lnTo>
                <a:lnTo>
                  <a:pt x="165398" y="449572"/>
                </a:lnTo>
                <a:lnTo>
                  <a:pt x="185871" y="408486"/>
                </a:lnTo>
                <a:lnTo>
                  <a:pt x="209517" y="369382"/>
                </a:lnTo>
                <a:lnTo>
                  <a:pt x="236163" y="332428"/>
                </a:lnTo>
                <a:lnTo>
                  <a:pt x="265640" y="297796"/>
                </a:lnTo>
                <a:lnTo>
                  <a:pt x="297778" y="265654"/>
                </a:lnTo>
                <a:lnTo>
                  <a:pt x="332407" y="236174"/>
                </a:lnTo>
                <a:lnTo>
                  <a:pt x="369358" y="209526"/>
                </a:lnTo>
                <a:lnTo>
                  <a:pt x="408459" y="185878"/>
                </a:lnTo>
                <a:lnTo>
                  <a:pt x="449541" y="165402"/>
                </a:lnTo>
                <a:lnTo>
                  <a:pt x="492434" y="148268"/>
                </a:lnTo>
                <a:lnTo>
                  <a:pt x="536968" y="134645"/>
                </a:lnTo>
                <a:lnTo>
                  <a:pt x="582972" y="124704"/>
                </a:lnTo>
                <a:lnTo>
                  <a:pt x="630277" y="118615"/>
                </a:lnTo>
                <a:lnTo>
                  <a:pt x="678713" y="116547"/>
                </a:lnTo>
                <a:lnTo>
                  <a:pt x="1058006" y="116547"/>
                </a:lnTo>
                <a:lnTo>
                  <a:pt x="1034047" y="100638"/>
                </a:lnTo>
                <a:lnTo>
                  <a:pt x="994425" y="77996"/>
                </a:lnTo>
                <a:lnTo>
                  <a:pt x="953202" y="57998"/>
                </a:lnTo>
                <a:lnTo>
                  <a:pt x="910493" y="40758"/>
                </a:lnTo>
                <a:lnTo>
                  <a:pt x="866413" y="26394"/>
                </a:lnTo>
                <a:lnTo>
                  <a:pt x="821080" y="15020"/>
                </a:lnTo>
                <a:lnTo>
                  <a:pt x="774608" y="6752"/>
                </a:lnTo>
                <a:lnTo>
                  <a:pt x="727114" y="1707"/>
                </a:lnTo>
                <a:lnTo>
                  <a:pt x="678713" y="0"/>
                </a:lnTo>
                <a:close/>
              </a:path>
              <a:path w="1357629" h="1357630">
                <a:moveTo>
                  <a:pt x="1058006" y="116547"/>
                </a:moveTo>
                <a:lnTo>
                  <a:pt x="678713" y="116547"/>
                </a:lnTo>
                <a:lnTo>
                  <a:pt x="727151" y="118615"/>
                </a:lnTo>
                <a:lnTo>
                  <a:pt x="774458" y="124704"/>
                </a:lnTo>
                <a:lnTo>
                  <a:pt x="820465" y="134645"/>
                </a:lnTo>
                <a:lnTo>
                  <a:pt x="865001" y="148268"/>
                </a:lnTo>
                <a:lnTo>
                  <a:pt x="907897" y="165402"/>
                </a:lnTo>
                <a:lnTo>
                  <a:pt x="948982" y="185878"/>
                </a:lnTo>
                <a:lnTo>
                  <a:pt x="988085" y="209526"/>
                </a:lnTo>
                <a:lnTo>
                  <a:pt x="1025038" y="236174"/>
                </a:lnTo>
                <a:lnTo>
                  <a:pt x="1059670" y="265654"/>
                </a:lnTo>
                <a:lnTo>
                  <a:pt x="1091811" y="297796"/>
                </a:lnTo>
                <a:lnTo>
                  <a:pt x="1121291" y="332428"/>
                </a:lnTo>
                <a:lnTo>
                  <a:pt x="1147939" y="369382"/>
                </a:lnTo>
                <a:lnTo>
                  <a:pt x="1171586" y="408486"/>
                </a:lnTo>
                <a:lnTo>
                  <a:pt x="1192062" y="449572"/>
                </a:lnTo>
                <a:lnTo>
                  <a:pt x="1209196" y="492469"/>
                </a:lnTo>
                <a:lnTo>
                  <a:pt x="1222819" y="537006"/>
                </a:lnTo>
                <a:lnTo>
                  <a:pt x="1232760" y="583015"/>
                </a:lnTo>
                <a:lnTo>
                  <a:pt x="1238851" y="630361"/>
                </a:lnTo>
                <a:lnTo>
                  <a:pt x="1240917" y="678764"/>
                </a:lnTo>
                <a:lnTo>
                  <a:pt x="1238849" y="727202"/>
                </a:lnTo>
                <a:lnTo>
                  <a:pt x="1232760" y="774509"/>
                </a:lnTo>
                <a:lnTo>
                  <a:pt x="1222819" y="820516"/>
                </a:lnTo>
                <a:lnTo>
                  <a:pt x="1209196" y="865052"/>
                </a:lnTo>
                <a:lnTo>
                  <a:pt x="1192062" y="907948"/>
                </a:lnTo>
                <a:lnTo>
                  <a:pt x="1171586" y="949032"/>
                </a:lnTo>
                <a:lnTo>
                  <a:pt x="1147939" y="988136"/>
                </a:lnTo>
                <a:lnTo>
                  <a:pt x="1121291" y="1025089"/>
                </a:lnTo>
                <a:lnTo>
                  <a:pt x="1091811" y="1059721"/>
                </a:lnTo>
                <a:lnTo>
                  <a:pt x="1059670" y="1091862"/>
                </a:lnTo>
                <a:lnTo>
                  <a:pt x="1025038" y="1121341"/>
                </a:lnTo>
                <a:lnTo>
                  <a:pt x="988085" y="1147990"/>
                </a:lnTo>
                <a:lnTo>
                  <a:pt x="948982" y="1171637"/>
                </a:lnTo>
                <a:lnTo>
                  <a:pt x="907897" y="1192112"/>
                </a:lnTo>
                <a:lnTo>
                  <a:pt x="865001" y="1209247"/>
                </a:lnTo>
                <a:lnTo>
                  <a:pt x="820465" y="1222869"/>
                </a:lnTo>
                <a:lnTo>
                  <a:pt x="774458" y="1232810"/>
                </a:lnTo>
                <a:lnTo>
                  <a:pt x="727151" y="1238900"/>
                </a:lnTo>
                <a:lnTo>
                  <a:pt x="678713" y="1240967"/>
                </a:lnTo>
                <a:lnTo>
                  <a:pt x="1058007" y="1240967"/>
                </a:lnTo>
                <a:lnTo>
                  <a:pt x="1108024" y="1204126"/>
                </a:lnTo>
                <a:lnTo>
                  <a:pt x="1142147" y="1174249"/>
                </a:lnTo>
                <a:lnTo>
                  <a:pt x="1174205" y="1142191"/>
                </a:lnTo>
                <a:lnTo>
                  <a:pt x="1204083" y="1108069"/>
                </a:lnTo>
                <a:lnTo>
                  <a:pt x="1231665" y="1071998"/>
                </a:lnTo>
                <a:lnTo>
                  <a:pt x="1256835" y="1034094"/>
                </a:lnTo>
                <a:lnTo>
                  <a:pt x="1279478" y="994473"/>
                </a:lnTo>
                <a:lnTo>
                  <a:pt x="1299477" y="953250"/>
                </a:lnTo>
                <a:lnTo>
                  <a:pt x="1316717" y="910542"/>
                </a:lnTo>
                <a:lnTo>
                  <a:pt x="1331082" y="866463"/>
                </a:lnTo>
                <a:lnTo>
                  <a:pt x="1342456" y="821130"/>
                </a:lnTo>
                <a:lnTo>
                  <a:pt x="1350740" y="774509"/>
                </a:lnTo>
                <a:lnTo>
                  <a:pt x="1355770" y="727165"/>
                </a:lnTo>
                <a:lnTo>
                  <a:pt x="1357477" y="678764"/>
                </a:lnTo>
                <a:lnTo>
                  <a:pt x="1355766" y="630324"/>
                </a:lnTo>
                <a:lnTo>
                  <a:pt x="1350724" y="582865"/>
                </a:lnTo>
                <a:lnTo>
                  <a:pt x="1342456" y="536393"/>
                </a:lnTo>
                <a:lnTo>
                  <a:pt x="1331082" y="491059"/>
                </a:lnTo>
                <a:lnTo>
                  <a:pt x="1316717" y="446979"/>
                </a:lnTo>
                <a:lnTo>
                  <a:pt x="1299477" y="404269"/>
                </a:lnTo>
                <a:lnTo>
                  <a:pt x="1279478" y="363046"/>
                </a:lnTo>
                <a:lnTo>
                  <a:pt x="1256835" y="323424"/>
                </a:lnTo>
                <a:lnTo>
                  <a:pt x="1231665" y="285519"/>
                </a:lnTo>
                <a:lnTo>
                  <a:pt x="1204083" y="249448"/>
                </a:lnTo>
                <a:lnTo>
                  <a:pt x="1174205" y="215325"/>
                </a:lnTo>
                <a:lnTo>
                  <a:pt x="1142147" y="183267"/>
                </a:lnTo>
                <a:lnTo>
                  <a:pt x="1108024" y="153389"/>
                </a:lnTo>
                <a:lnTo>
                  <a:pt x="1071952" y="125808"/>
                </a:lnTo>
                <a:lnTo>
                  <a:pt x="1058006" y="116547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57631" y="1819919"/>
            <a:ext cx="315595" cy="567690"/>
          </a:xfrm>
          <a:custGeom>
            <a:avLst/>
            <a:gdLst/>
            <a:ahLst/>
            <a:cxnLst/>
            <a:rect l="l" t="t" r="r" b="b"/>
            <a:pathLst>
              <a:path w="315595" h="567689">
                <a:moveTo>
                  <a:pt x="61605" y="0"/>
                </a:moveTo>
                <a:lnTo>
                  <a:pt x="25029" y="12237"/>
                </a:lnTo>
                <a:lnTo>
                  <a:pt x="0" y="62146"/>
                </a:lnTo>
                <a:lnTo>
                  <a:pt x="863" y="505364"/>
                </a:lnTo>
                <a:lnTo>
                  <a:pt x="5770" y="529477"/>
                </a:lnTo>
                <a:lnTo>
                  <a:pt x="19070" y="549155"/>
                </a:lnTo>
                <a:lnTo>
                  <a:pt x="38773" y="562415"/>
                </a:lnTo>
                <a:lnTo>
                  <a:pt x="62890" y="567276"/>
                </a:lnTo>
                <a:lnTo>
                  <a:pt x="87121" y="562356"/>
                </a:lnTo>
                <a:lnTo>
                  <a:pt x="106824" y="549025"/>
                </a:lnTo>
                <a:lnTo>
                  <a:pt x="120086" y="529280"/>
                </a:lnTo>
                <a:lnTo>
                  <a:pt x="124917" y="505122"/>
                </a:lnTo>
                <a:lnTo>
                  <a:pt x="124421" y="248405"/>
                </a:lnTo>
                <a:lnTo>
                  <a:pt x="279557" y="248405"/>
                </a:lnTo>
                <a:lnTo>
                  <a:pt x="111632" y="24783"/>
                </a:lnTo>
                <a:lnTo>
                  <a:pt x="97598" y="11208"/>
                </a:lnTo>
                <a:lnTo>
                  <a:pt x="80473" y="2807"/>
                </a:lnTo>
                <a:lnTo>
                  <a:pt x="61605" y="0"/>
                </a:lnTo>
                <a:close/>
              </a:path>
              <a:path w="315595" h="567689">
                <a:moveTo>
                  <a:pt x="279557" y="248405"/>
                </a:moveTo>
                <a:lnTo>
                  <a:pt x="124421" y="248405"/>
                </a:lnTo>
                <a:lnTo>
                  <a:pt x="204101" y="354526"/>
                </a:lnTo>
                <a:lnTo>
                  <a:pt x="222503" y="370905"/>
                </a:lnTo>
                <a:lnTo>
                  <a:pt x="244971" y="378688"/>
                </a:lnTo>
                <a:lnTo>
                  <a:pt x="268718" y="377479"/>
                </a:lnTo>
                <a:lnTo>
                  <a:pt x="290956" y="366883"/>
                </a:lnTo>
                <a:lnTo>
                  <a:pt x="307330" y="348485"/>
                </a:lnTo>
                <a:lnTo>
                  <a:pt x="315113" y="326014"/>
                </a:lnTo>
                <a:lnTo>
                  <a:pt x="313908" y="302268"/>
                </a:lnTo>
                <a:lnTo>
                  <a:pt x="303314" y="280040"/>
                </a:lnTo>
                <a:lnTo>
                  <a:pt x="279557" y="248405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4A453C8-B050-4791-AE0B-6F43F5E81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825103"/>
            <a:ext cx="1864236" cy="5963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79740" y="1124372"/>
            <a:ext cx="423862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8339" algn="l"/>
              </a:tabLst>
            </a:pPr>
            <a:r>
              <a:rPr spc="254" dirty="0"/>
              <a:t>INBOUND	</a:t>
            </a:r>
            <a:r>
              <a:rPr spc="265" dirty="0"/>
              <a:t>MARKETING</a:t>
            </a:r>
            <a:r>
              <a:rPr spc="-265" dirty="0"/>
              <a:t> 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79030" y="1657772"/>
            <a:ext cx="4531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AT </a:t>
            </a:r>
            <a:r>
              <a:rPr sz="1800" b="1" spc="1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TRACT  </a:t>
            </a:r>
            <a:r>
              <a:rPr sz="1800" b="1" spc="12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VISITORS </a:t>
            </a:r>
            <a:r>
              <a:rPr sz="1800" b="1" spc="10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LIKE</a:t>
            </a:r>
            <a:r>
              <a:rPr sz="1800" b="1" spc="7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r>
              <a:rPr sz="1800" b="1" spc="-5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A  </a:t>
            </a:r>
            <a:r>
              <a:rPr sz="1800" b="1" spc="114" dirty="0">
                <a:solidFill>
                  <a:srgbClr val="7C878C"/>
                </a:solidFill>
                <a:latin typeface="Brandon Grotesque Bold"/>
                <a:cs typeface="Brandon Grotesque Bold"/>
              </a:rPr>
              <a:t>MAGNET</a:t>
            </a:r>
            <a:r>
              <a:rPr sz="1800" b="1" spc="-23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endParaRPr sz="1800">
              <a:latin typeface="Brandon Grotesque Bold"/>
              <a:cs typeface="Brandon Grotesque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7432" y="2297852"/>
            <a:ext cx="5998845" cy="16256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Maybe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have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tried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outbound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marketing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methods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cold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calling,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direct</a:t>
            </a:r>
            <a:endParaRPr sz="1200">
              <a:latin typeface="Museo Sans 300"/>
              <a:cs typeface="Museo Sans 300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mail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advertising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reach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prospective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customers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all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getting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i="1" spc="10" dirty="0">
                <a:solidFill>
                  <a:srgbClr val="1E262B"/>
                </a:solidFill>
                <a:latin typeface="Museo Sans 300"/>
                <a:cs typeface="Museo Sans 300"/>
              </a:rPr>
              <a:t>x@%!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While these methods have their place, they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becoming less effective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stand-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alone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strategy.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Voltier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Digital recently reported that,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average: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7432" y="6057391"/>
            <a:ext cx="60293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Why? First, people don’t want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be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interrupted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middle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 busy day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with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pushy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sales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marketing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tactics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from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business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don’t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know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trust.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83773" y="4516871"/>
            <a:ext cx="223520" cy="321310"/>
          </a:xfrm>
          <a:custGeom>
            <a:avLst/>
            <a:gdLst/>
            <a:ahLst/>
            <a:cxnLst/>
            <a:rect l="l" t="t" r="r" b="b"/>
            <a:pathLst>
              <a:path w="223519" h="321310">
                <a:moveTo>
                  <a:pt x="110413" y="0"/>
                </a:moveTo>
                <a:lnTo>
                  <a:pt x="70941" y="5883"/>
                </a:lnTo>
                <a:lnTo>
                  <a:pt x="38596" y="22677"/>
                </a:lnTo>
                <a:lnTo>
                  <a:pt x="16732" y="49093"/>
                </a:lnTo>
                <a:lnTo>
                  <a:pt x="8699" y="83845"/>
                </a:lnTo>
                <a:lnTo>
                  <a:pt x="13560" y="108793"/>
                </a:lnTo>
                <a:lnTo>
                  <a:pt x="25595" y="129146"/>
                </a:lnTo>
                <a:lnTo>
                  <a:pt x="40980" y="144602"/>
                </a:lnTo>
                <a:lnTo>
                  <a:pt x="55892" y="154863"/>
                </a:lnTo>
                <a:lnTo>
                  <a:pt x="55892" y="156235"/>
                </a:lnTo>
                <a:lnTo>
                  <a:pt x="43489" y="164719"/>
                </a:lnTo>
                <a:lnTo>
                  <a:pt x="24684" y="181492"/>
                </a:lnTo>
                <a:lnTo>
                  <a:pt x="7509" y="204880"/>
                </a:lnTo>
                <a:lnTo>
                  <a:pt x="0" y="233210"/>
                </a:lnTo>
                <a:lnTo>
                  <a:pt x="7909" y="267949"/>
                </a:lnTo>
                <a:lnTo>
                  <a:pt x="30294" y="295687"/>
                </a:lnTo>
                <a:lnTo>
                  <a:pt x="65134" y="314063"/>
                </a:lnTo>
                <a:lnTo>
                  <a:pt x="110413" y="320713"/>
                </a:lnTo>
                <a:lnTo>
                  <a:pt x="157021" y="314063"/>
                </a:lnTo>
                <a:lnTo>
                  <a:pt x="192544" y="295687"/>
                </a:lnTo>
                <a:lnTo>
                  <a:pt x="215180" y="267949"/>
                </a:lnTo>
                <a:lnTo>
                  <a:pt x="216000" y="264363"/>
                </a:lnTo>
                <a:lnTo>
                  <a:pt x="111785" y="264363"/>
                </a:lnTo>
                <a:lnTo>
                  <a:pt x="97993" y="261829"/>
                </a:lnTo>
                <a:lnTo>
                  <a:pt x="85964" y="254742"/>
                </a:lnTo>
                <a:lnTo>
                  <a:pt x="77457" y="243874"/>
                </a:lnTo>
                <a:lnTo>
                  <a:pt x="74231" y="229996"/>
                </a:lnTo>
                <a:lnTo>
                  <a:pt x="76677" y="217424"/>
                </a:lnTo>
                <a:lnTo>
                  <a:pt x="83845" y="205663"/>
                </a:lnTo>
                <a:lnTo>
                  <a:pt x="95480" y="195531"/>
                </a:lnTo>
                <a:lnTo>
                  <a:pt x="111328" y="187845"/>
                </a:lnTo>
                <a:lnTo>
                  <a:pt x="205274" y="187845"/>
                </a:lnTo>
                <a:lnTo>
                  <a:pt x="202909" y="184240"/>
                </a:lnTo>
                <a:lnTo>
                  <a:pt x="184662" y="167553"/>
                </a:lnTo>
                <a:lnTo>
                  <a:pt x="167233" y="156235"/>
                </a:lnTo>
                <a:lnTo>
                  <a:pt x="167233" y="154406"/>
                </a:lnTo>
                <a:lnTo>
                  <a:pt x="182143" y="143445"/>
                </a:lnTo>
                <a:lnTo>
                  <a:pt x="197524" y="127888"/>
                </a:lnTo>
                <a:lnTo>
                  <a:pt x="199494" y="124625"/>
                </a:lnTo>
                <a:lnTo>
                  <a:pt x="111328" y="124625"/>
                </a:lnTo>
                <a:lnTo>
                  <a:pt x="97236" y="117519"/>
                </a:lnTo>
                <a:lnTo>
                  <a:pt x="87222" y="108697"/>
                </a:lnTo>
                <a:lnTo>
                  <a:pt x="81244" y="98330"/>
                </a:lnTo>
                <a:lnTo>
                  <a:pt x="79260" y="86588"/>
                </a:lnTo>
                <a:lnTo>
                  <a:pt x="81887" y="75366"/>
                </a:lnTo>
                <a:lnTo>
                  <a:pt x="88936" y="65859"/>
                </a:lnTo>
                <a:lnTo>
                  <a:pt x="99164" y="59270"/>
                </a:lnTo>
                <a:lnTo>
                  <a:pt x="111328" y="56807"/>
                </a:lnTo>
                <a:lnTo>
                  <a:pt x="208137" y="56807"/>
                </a:lnTo>
                <a:lnTo>
                  <a:pt x="206347" y="49093"/>
                </a:lnTo>
                <a:lnTo>
                  <a:pt x="184235" y="22677"/>
                </a:lnTo>
                <a:lnTo>
                  <a:pt x="151213" y="5883"/>
                </a:lnTo>
                <a:lnTo>
                  <a:pt x="110413" y="0"/>
                </a:lnTo>
                <a:close/>
              </a:path>
              <a:path w="223519" h="321310">
                <a:moveTo>
                  <a:pt x="205274" y="187845"/>
                </a:moveTo>
                <a:lnTo>
                  <a:pt x="111328" y="187845"/>
                </a:lnTo>
                <a:lnTo>
                  <a:pt x="127642" y="195531"/>
                </a:lnTo>
                <a:lnTo>
                  <a:pt x="139399" y="205663"/>
                </a:lnTo>
                <a:lnTo>
                  <a:pt x="146516" y="217424"/>
                </a:lnTo>
                <a:lnTo>
                  <a:pt x="148907" y="229996"/>
                </a:lnTo>
                <a:lnTo>
                  <a:pt x="145686" y="243682"/>
                </a:lnTo>
                <a:lnTo>
                  <a:pt x="137223" y="254571"/>
                </a:lnTo>
                <a:lnTo>
                  <a:pt x="125322" y="261765"/>
                </a:lnTo>
                <a:lnTo>
                  <a:pt x="111785" y="264363"/>
                </a:lnTo>
                <a:lnTo>
                  <a:pt x="216000" y="264363"/>
                </a:lnTo>
                <a:lnTo>
                  <a:pt x="223126" y="233210"/>
                </a:lnTo>
                <a:lnTo>
                  <a:pt x="217291" y="206168"/>
                </a:lnTo>
                <a:lnTo>
                  <a:pt x="205274" y="187845"/>
                </a:lnTo>
                <a:close/>
              </a:path>
              <a:path w="223519" h="321310">
                <a:moveTo>
                  <a:pt x="208137" y="56807"/>
                </a:moveTo>
                <a:lnTo>
                  <a:pt x="111328" y="56807"/>
                </a:lnTo>
                <a:lnTo>
                  <a:pt x="123757" y="59270"/>
                </a:lnTo>
                <a:lnTo>
                  <a:pt x="134126" y="65859"/>
                </a:lnTo>
                <a:lnTo>
                  <a:pt x="141230" y="75366"/>
                </a:lnTo>
                <a:lnTo>
                  <a:pt x="143865" y="86588"/>
                </a:lnTo>
                <a:lnTo>
                  <a:pt x="141810" y="98009"/>
                </a:lnTo>
                <a:lnTo>
                  <a:pt x="135674" y="108526"/>
                </a:lnTo>
                <a:lnTo>
                  <a:pt x="125499" y="117583"/>
                </a:lnTo>
                <a:lnTo>
                  <a:pt x="111328" y="124625"/>
                </a:lnTo>
                <a:lnTo>
                  <a:pt x="199494" y="124625"/>
                </a:lnTo>
                <a:lnTo>
                  <a:pt x="209554" y="107950"/>
                </a:lnTo>
                <a:lnTo>
                  <a:pt x="214414" y="83845"/>
                </a:lnTo>
                <a:lnTo>
                  <a:pt x="208137" y="56807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42160" y="4509087"/>
            <a:ext cx="215900" cy="328930"/>
          </a:xfrm>
          <a:custGeom>
            <a:avLst/>
            <a:gdLst/>
            <a:ahLst/>
            <a:cxnLst/>
            <a:rect l="l" t="t" r="r" b="b"/>
            <a:pathLst>
              <a:path w="215900" h="328929">
                <a:moveTo>
                  <a:pt x="160820" y="0"/>
                </a:moveTo>
                <a:lnTo>
                  <a:pt x="96518" y="30114"/>
                </a:lnTo>
                <a:lnTo>
                  <a:pt x="62195" y="57208"/>
                </a:lnTo>
                <a:lnTo>
                  <a:pt x="31154" y="94497"/>
                </a:lnTo>
                <a:lnTo>
                  <a:pt x="8666" y="143037"/>
                </a:lnTo>
                <a:lnTo>
                  <a:pt x="0" y="203885"/>
                </a:lnTo>
                <a:lnTo>
                  <a:pt x="7265" y="253510"/>
                </a:lnTo>
                <a:lnTo>
                  <a:pt x="28575" y="292995"/>
                </a:lnTo>
                <a:lnTo>
                  <a:pt x="63200" y="319078"/>
                </a:lnTo>
                <a:lnTo>
                  <a:pt x="110413" y="328498"/>
                </a:lnTo>
                <a:lnTo>
                  <a:pt x="150970" y="320222"/>
                </a:lnTo>
                <a:lnTo>
                  <a:pt x="184350" y="297686"/>
                </a:lnTo>
                <a:lnTo>
                  <a:pt x="206345" y="265277"/>
                </a:lnTo>
                <a:lnTo>
                  <a:pt x="109499" y="265277"/>
                </a:lnTo>
                <a:lnTo>
                  <a:pt x="92381" y="261754"/>
                </a:lnTo>
                <a:lnTo>
                  <a:pt x="78397" y="252215"/>
                </a:lnTo>
                <a:lnTo>
                  <a:pt x="68965" y="238209"/>
                </a:lnTo>
                <a:lnTo>
                  <a:pt x="65506" y="221284"/>
                </a:lnTo>
                <a:lnTo>
                  <a:pt x="68965" y="204097"/>
                </a:lnTo>
                <a:lnTo>
                  <a:pt x="78397" y="189960"/>
                </a:lnTo>
                <a:lnTo>
                  <a:pt x="92381" y="180376"/>
                </a:lnTo>
                <a:lnTo>
                  <a:pt x="109499" y="176847"/>
                </a:lnTo>
                <a:lnTo>
                  <a:pt x="205365" y="176847"/>
                </a:lnTo>
                <a:lnTo>
                  <a:pt x="185896" y="148437"/>
                </a:lnTo>
                <a:lnTo>
                  <a:pt x="161659" y="133324"/>
                </a:lnTo>
                <a:lnTo>
                  <a:pt x="80632" y="133324"/>
                </a:lnTo>
                <a:lnTo>
                  <a:pt x="96053" y="102639"/>
                </a:lnTo>
                <a:lnTo>
                  <a:pt x="122210" y="80630"/>
                </a:lnTo>
                <a:lnTo>
                  <a:pt x="150603" y="66182"/>
                </a:lnTo>
                <a:lnTo>
                  <a:pt x="172732" y="58178"/>
                </a:lnTo>
                <a:lnTo>
                  <a:pt x="181889" y="55435"/>
                </a:lnTo>
                <a:lnTo>
                  <a:pt x="183261" y="50393"/>
                </a:lnTo>
                <a:lnTo>
                  <a:pt x="181432" y="44894"/>
                </a:lnTo>
                <a:lnTo>
                  <a:pt x="168148" y="9613"/>
                </a:lnTo>
                <a:lnTo>
                  <a:pt x="165849" y="3200"/>
                </a:lnTo>
                <a:lnTo>
                  <a:pt x="160820" y="0"/>
                </a:lnTo>
                <a:close/>
              </a:path>
              <a:path w="215900" h="328929">
                <a:moveTo>
                  <a:pt x="205365" y="176847"/>
                </a:moveTo>
                <a:lnTo>
                  <a:pt x="109499" y="176847"/>
                </a:lnTo>
                <a:lnTo>
                  <a:pt x="126615" y="180376"/>
                </a:lnTo>
                <a:lnTo>
                  <a:pt x="140595" y="189960"/>
                </a:lnTo>
                <a:lnTo>
                  <a:pt x="150022" y="204097"/>
                </a:lnTo>
                <a:lnTo>
                  <a:pt x="153479" y="221284"/>
                </a:lnTo>
                <a:lnTo>
                  <a:pt x="150022" y="238209"/>
                </a:lnTo>
                <a:lnTo>
                  <a:pt x="140595" y="252215"/>
                </a:lnTo>
                <a:lnTo>
                  <a:pt x="126615" y="261754"/>
                </a:lnTo>
                <a:lnTo>
                  <a:pt x="109499" y="265277"/>
                </a:lnTo>
                <a:lnTo>
                  <a:pt x="206345" y="265277"/>
                </a:lnTo>
                <a:lnTo>
                  <a:pt x="206990" y="264327"/>
                </a:lnTo>
                <a:lnTo>
                  <a:pt x="215328" y="223583"/>
                </a:lnTo>
                <a:lnTo>
                  <a:pt x="207140" y="179437"/>
                </a:lnTo>
                <a:lnTo>
                  <a:pt x="205365" y="176847"/>
                </a:lnTo>
                <a:close/>
              </a:path>
              <a:path w="215900" h="328929">
                <a:moveTo>
                  <a:pt x="124155" y="124155"/>
                </a:moveTo>
                <a:lnTo>
                  <a:pt x="113811" y="124878"/>
                </a:lnTo>
                <a:lnTo>
                  <a:pt x="102222" y="126849"/>
                </a:lnTo>
                <a:lnTo>
                  <a:pt x="90718" y="129764"/>
                </a:lnTo>
                <a:lnTo>
                  <a:pt x="80632" y="133324"/>
                </a:lnTo>
                <a:lnTo>
                  <a:pt x="161659" y="133324"/>
                </a:lnTo>
                <a:lnTo>
                  <a:pt x="156574" y="130153"/>
                </a:lnTo>
                <a:lnTo>
                  <a:pt x="124155" y="124155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79920" y="4507710"/>
            <a:ext cx="278130" cy="330200"/>
          </a:xfrm>
          <a:custGeom>
            <a:avLst/>
            <a:gdLst/>
            <a:ahLst/>
            <a:cxnLst/>
            <a:rect l="l" t="t" r="r" b="b"/>
            <a:pathLst>
              <a:path w="278130" h="330200">
                <a:moveTo>
                  <a:pt x="215341" y="206171"/>
                </a:moveTo>
                <a:lnTo>
                  <a:pt x="191369" y="211004"/>
                </a:lnTo>
                <a:lnTo>
                  <a:pt x="171694" y="224213"/>
                </a:lnTo>
                <a:lnTo>
                  <a:pt x="158376" y="243864"/>
                </a:lnTo>
                <a:lnTo>
                  <a:pt x="153479" y="268020"/>
                </a:lnTo>
                <a:lnTo>
                  <a:pt x="158376" y="291992"/>
                </a:lnTo>
                <a:lnTo>
                  <a:pt x="171694" y="311667"/>
                </a:lnTo>
                <a:lnTo>
                  <a:pt x="191369" y="324985"/>
                </a:lnTo>
                <a:lnTo>
                  <a:pt x="215341" y="329882"/>
                </a:lnTo>
                <a:lnTo>
                  <a:pt x="239569" y="324985"/>
                </a:lnTo>
                <a:lnTo>
                  <a:pt x="259376" y="311667"/>
                </a:lnTo>
                <a:lnTo>
                  <a:pt x="272743" y="291992"/>
                </a:lnTo>
                <a:lnTo>
                  <a:pt x="274459" y="283603"/>
                </a:lnTo>
                <a:lnTo>
                  <a:pt x="207086" y="283603"/>
                </a:lnTo>
                <a:lnTo>
                  <a:pt x="199758" y="276275"/>
                </a:lnTo>
                <a:lnTo>
                  <a:pt x="199758" y="259321"/>
                </a:lnTo>
                <a:lnTo>
                  <a:pt x="207086" y="251993"/>
                </a:lnTo>
                <a:lnTo>
                  <a:pt x="274393" y="251993"/>
                </a:lnTo>
                <a:lnTo>
                  <a:pt x="272743" y="243864"/>
                </a:lnTo>
                <a:lnTo>
                  <a:pt x="259376" y="224213"/>
                </a:lnTo>
                <a:lnTo>
                  <a:pt x="239569" y="211004"/>
                </a:lnTo>
                <a:lnTo>
                  <a:pt x="215341" y="206171"/>
                </a:lnTo>
                <a:close/>
              </a:path>
              <a:path w="278130" h="330200">
                <a:moveTo>
                  <a:pt x="240538" y="4571"/>
                </a:moveTo>
                <a:lnTo>
                  <a:pt x="196557" y="4571"/>
                </a:lnTo>
                <a:lnTo>
                  <a:pt x="192887" y="5956"/>
                </a:lnTo>
                <a:lnTo>
                  <a:pt x="191058" y="9156"/>
                </a:lnTo>
                <a:lnTo>
                  <a:pt x="33896" y="312927"/>
                </a:lnTo>
                <a:lnTo>
                  <a:pt x="30695" y="318884"/>
                </a:lnTo>
                <a:lnTo>
                  <a:pt x="34823" y="325297"/>
                </a:lnTo>
                <a:lnTo>
                  <a:pt x="77889" y="325297"/>
                </a:lnTo>
                <a:lnTo>
                  <a:pt x="82016" y="322554"/>
                </a:lnTo>
                <a:lnTo>
                  <a:pt x="83388" y="320713"/>
                </a:lnTo>
                <a:lnTo>
                  <a:pt x="241452" y="16954"/>
                </a:lnTo>
                <a:lnTo>
                  <a:pt x="244652" y="10998"/>
                </a:lnTo>
                <a:lnTo>
                  <a:pt x="240538" y="4571"/>
                </a:lnTo>
                <a:close/>
              </a:path>
              <a:path w="278130" h="330200">
                <a:moveTo>
                  <a:pt x="274393" y="251993"/>
                </a:moveTo>
                <a:lnTo>
                  <a:pt x="224040" y="251993"/>
                </a:lnTo>
                <a:lnTo>
                  <a:pt x="231381" y="259321"/>
                </a:lnTo>
                <a:lnTo>
                  <a:pt x="231381" y="276275"/>
                </a:lnTo>
                <a:lnTo>
                  <a:pt x="224040" y="283603"/>
                </a:lnTo>
                <a:lnTo>
                  <a:pt x="274459" y="283603"/>
                </a:lnTo>
                <a:lnTo>
                  <a:pt x="277647" y="268020"/>
                </a:lnTo>
                <a:lnTo>
                  <a:pt x="274393" y="251993"/>
                </a:lnTo>
                <a:close/>
              </a:path>
              <a:path w="278130" h="330200">
                <a:moveTo>
                  <a:pt x="61849" y="0"/>
                </a:moveTo>
                <a:lnTo>
                  <a:pt x="37686" y="4759"/>
                </a:lnTo>
                <a:lnTo>
                  <a:pt x="18037" y="17808"/>
                </a:lnTo>
                <a:lnTo>
                  <a:pt x="4831" y="37301"/>
                </a:lnTo>
                <a:lnTo>
                  <a:pt x="0" y="61391"/>
                </a:lnTo>
                <a:lnTo>
                  <a:pt x="4831" y="85553"/>
                </a:lnTo>
                <a:lnTo>
                  <a:pt x="18037" y="105203"/>
                </a:lnTo>
                <a:lnTo>
                  <a:pt x="37686" y="118409"/>
                </a:lnTo>
                <a:lnTo>
                  <a:pt x="61849" y="123240"/>
                </a:lnTo>
                <a:lnTo>
                  <a:pt x="85812" y="118409"/>
                </a:lnTo>
                <a:lnTo>
                  <a:pt x="105484" y="105203"/>
                </a:lnTo>
                <a:lnTo>
                  <a:pt x="118800" y="85553"/>
                </a:lnTo>
                <a:lnTo>
                  <a:pt x="120446" y="77431"/>
                </a:lnTo>
                <a:lnTo>
                  <a:pt x="53149" y="77431"/>
                </a:lnTo>
                <a:lnTo>
                  <a:pt x="45808" y="70091"/>
                </a:lnTo>
                <a:lnTo>
                  <a:pt x="45808" y="53136"/>
                </a:lnTo>
                <a:lnTo>
                  <a:pt x="53149" y="45808"/>
                </a:lnTo>
                <a:lnTo>
                  <a:pt x="120530" y="45808"/>
                </a:lnTo>
                <a:lnTo>
                  <a:pt x="118800" y="37301"/>
                </a:lnTo>
                <a:lnTo>
                  <a:pt x="105484" y="17808"/>
                </a:lnTo>
                <a:lnTo>
                  <a:pt x="85812" y="4759"/>
                </a:lnTo>
                <a:lnTo>
                  <a:pt x="61849" y="0"/>
                </a:lnTo>
                <a:close/>
              </a:path>
              <a:path w="278130" h="330200">
                <a:moveTo>
                  <a:pt x="120530" y="45808"/>
                </a:moveTo>
                <a:lnTo>
                  <a:pt x="70104" y="45808"/>
                </a:lnTo>
                <a:lnTo>
                  <a:pt x="77431" y="53136"/>
                </a:lnTo>
                <a:lnTo>
                  <a:pt x="77431" y="70091"/>
                </a:lnTo>
                <a:lnTo>
                  <a:pt x="70104" y="77431"/>
                </a:lnTo>
                <a:lnTo>
                  <a:pt x="120446" y="77431"/>
                </a:lnTo>
                <a:lnTo>
                  <a:pt x="123698" y="61391"/>
                </a:lnTo>
                <a:lnTo>
                  <a:pt x="120530" y="45808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98116" y="4516406"/>
            <a:ext cx="254000" cy="316865"/>
          </a:xfrm>
          <a:custGeom>
            <a:avLst/>
            <a:gdLst/>
            <a:ahLst/>
            <a:cxnLst/>
            <a:rect l="l" t="t" r="r" b="b"/>
            <a:pathLst>
              <a:path w="254000" h="316864">
                <a:moveTo>
                  <a:pt x="204343" y="0"/>
                </a:moveTo>
                <a:lnTo>
                  <a:pt x="162648" y="0"/>
                </a:lnTo>
                <a:lnTo>
                  <a:pt x="159905" y="2755"/>
                </a:lnTo>
                <a:lnTo>
                  <a:pt x="0" y="194729"/>
                </a:lnTo>
                <a:lnTo>
                  <a:pt x="0" y="247878"/>
                </a:lnTo>
                <a:lnTo>
                  <a:pt x="3657" y="251993"/>
                </a:lnTo>
                <a:lnTo>
                  <a:pt x="142951" y="251993"/>
                </a:lnTo>
                <a:lnTo>
                  <a:pt x="142951" y="312470"/>
                </a:lnTo>
                <a:lnTo>
                  <a:pt x="147066" y="316598"/>
                </a:lnTo>
                <a:lnTo>
                  <a:pt x="205257" y="316598"/>
                </a:lnTo>
                <a:lnTo>
                  <a:pt x="209384" y="312470"/>
                </a:lnTo>
                <a:lnTo>
                  <a:pt x="209384" y="307898"/>
                </a:lnTo>
                <a:lnTo>
                  <a:pt x="208927" y="251548"/>
                </a:lnTo>
                <a:lnTo>
                  <a:pt x="250164" y="251548"/>
                </a:lnTo>
                <a:lnTo>
                  <a:pt x="253834" y="247421"/>
                </a:lnTo>
                <a:lnTo>
                  <a:pt x="253834" y="200228"/>
                </a:lnTo>
                <a:lnTo>
                  <a:pt x="250164" y="196557"/>
                </a:lnTo>
                <a:lnTo>
                  <a:pt x="208927" y="196557"/>
                </a:lnTo>
                <a:lnTo>
                  <a:pt x="208924" y="195186"/>
                </a:lnTo>
                <a:lnTo>
                  <a:pt x="71932" y="195186"/>
                </a:lnTo>
                <a:lnTo>
                  <a:pt x="144792" y="109969"/>
                </a:lnTo>
                <a:lnTo>
                  <a:pt x="208722" y="109969"/>
                </a:lnTo>
                <a:lnTo>
                  <a:pt x="208470" y="3670"/>
                </a:lnTo>
                <a:lnTo>
                  <a:pt x="204343" y="0"/>
                </a:lnTo>
                <a:close/>
              </a:path>
              <a:path w="254000" h="316864">
                <a:moveTo>
                  <a:pt x="208722" y="109969"/>
                </a:moveTo>
                <a:lnTo>
                  <a:pt x="144792" y="109969"/>
                </a:lnTo>
                <a:lnTo>
                  <a:pt x="144792" y="195186"/>
                </a:lnTo>
                <a:lnTo>
                  <a:pt x="208924" y="195186"/>
                </a:lnTo>
                <a:lnTo>
                  <a:pt x="208722" y="109969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72992" y="4516406"/>
            <a:ext cx="254000" cy="316865"/>
          </a:xfrm>
          <a:custGeom>
            <a:avLst/>
            <a:gdLst/>
            <a:ahLst/>
            <a:cxnLst/>
            <a:rect l="l" t="t" r="r" b="b"/>
            <a:pathLst>
              <a:path w="254000" h="316864">
                <a:moveTo>
                  <a:pt x="204343" y="0"/>
                </a:moveTo>
                <a:lnTo>
                  <a:pt x="162648" y="0"/>
                </a:lnTo>
                <a:lnTo>
                  <a:pt x="159905" y="2755"/>
                </a:lnTo>
                <a:lnTo>
                  <a:pt x="0" y="194729"/>
                </a:lnTo>
                <a:lnTo>
                  <a:pt x="0" y="247878"/>
                </a:lnTo>
                <a:lnTo>
                  <a:pt x="3657" y="251993"/>
                </a:lnTo>
                <a:lnTo>
                  <a:pt x="142951" y="251993"/>
                </a:lnTo>
                <a:lnTo>
                  <a:pt x="142951" y="312470"/>
                </a:lnTo>
                <a:lnTo>
                  <a:pt x="147066" y="316598"/>
                </a:lnTo>
                <a:lnTo>
                  <a:pt x="205257" y="316598"/>
                </a:lnTo>
                <a:lnTo>
                  <a:pt x="209384" y="312470"/>
                </a:lnTo>
                <a:lnTo>
                  <a:pt x="209384" y="307898"/>
                </a:lnTo>
                <a:lnTo>
                  <a:pt x="208927" y="251548"/>
                </a:lnTo>
                <a:lnTo>
                  <a:pt x="250164" y="251548"/>
                </a:lnTo>
                <a:lnTo>
                  <a:pt x="253834" y="247421"/>
                </a:lnTo>
                <a:lnTo>
                  <a:pt x="253834" y="200228"/>
                </a:lnTo>
                <a:lnTo>
                  <a:pt x="250164" y="196557"/>
                </a:lnTo>
                <a:lnTo>
                  <a:pt x="208927" y="196557"/>
                </a:lnTo>
                <a:lnTo>
                  <a:pt x="208924" y="195186"/>
                </a:lnTo>
                <a:lnTo>
                  <a:pt x="71932" y="195186"/>
                </a:lnTo>
                <a:lnTo>
                  <a:pt x="144792" y="109969"/>
                </a:lnTo>
                <a:lnTo>
                  <a:pt x="208722" y="109969"/>
                </a:lnTo>
                <a:lnTo>
                  <a:pt x="208470" y="3670"/>
                </a:lnTo>
                <a:lnTo>
                  <a:pt x="204343" y="0"/>
                </a:lnTo>
                <a:close/>
              </a:path>
              <a:path w="254000" h="316864">
                <a:moveTo>
                  <a:pt x="208722" y="109969"/>
                </a:moveTo>
                <a:lnTo>
                  <a:pt x="144792" y="109969"/>
                </a:lnTo>
                <a:lnTo>
                  <a:pt x="144792" y="195186"/>
                </a:lnTo>
                <a:lnTo>
                  <a:pt x="208924" y="195186"/>
                </a:lnTo>
                <a:lnTo>
                  <a:pt x="208722" y="109969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49696" y="4507710"/>
            <a:ext cx="278130" cy="330200"/>
          </a:xfrm>
          <a:custGeom>
            <a:avLst/>
            <a:gdLst/>
            <a:ahLst/>
            <a:cxnLst/>
            <a:rect l="l" t="t" r="r" b="b"/>
            <a:pathLst>
              <a:path w="278129" h="330200">
                <a:moveTo>
                  <a:pt x="215341" y="206171"/>
                </a:moveTo>
                <a:lnTo>
                  <a:pt x="191369" y="211004"/>
                </a:lnTo>
                <a:lnTo>
                  <a:pt x="171694" y="224213"/>
                </a:lnTo>
                <a:lnTo>
                  <a:pt x="158376" y="243864"/>
                </a:lnTo>
                <a:lnTo>
                  <a:pt x="153479" y="268020"/>
                </a:lnTo>
                <a:lnTo>
                  <a:pt x="158376" y="291992"/>
                </a:lnTo>
                <a:lnTo>
                  <a:pt x="171694" y="311667"/>
                </a:lnTo>
                <a:lnTo>
                  <a:pt x="191369" y="324985"/>
                </a:lnTo>
                <a:lnTo>
                  <a:pt x="215341" y="329882"/>
                </a:lnTo>
                <a:lnTo>
                  <a:pt x="239576" y="324985"/>
                </a:lnTo>
                <a:lnTo>
                  <a:pt x="259387" y="311667"/>
                </a:lnTo>
                <a:lnTo>
                  <a:pt x="272755" y="291992"/>
                </a:lnTo>
                <a:lnTo>
                  <a:pt x="274471" y="283603"/>
                </a:lnTo>
                <a:lnTo>
                  <a:pt x="207086" y="283603"/>
                </a:lnTo>
                <a:lnTo>
                  <a:pt x="199758" y="276275"/>
                </a:lnTo>
                <a:lnTo>
                  <a:pt x="199758" y="259321"/>
                </a:lnTo>
                <a:lnTo>
                  <a:pt x="207086" y="251993"/>
                </a:lnTo>
                <a:lnTo>
                  <a:pt x="274406" y="251993"/>
                </a:lnTo>
                <a:lnTo>
                  <a:pt x="272755" y="243864"/>
                </a:lnTo>
                <a:lnTo>
                  <a:pt x="259387" y="224213"/>
                </a:lnTo>
                <a:lnTo>
                  <a:pt x="239576" y="211004"/>
                </a:lnTo>
                <a:lnTo>
                  <a:pt x="215341" y="206171"/>
                </a:lnTo>
                <a:close/>
              </a:path>
              <a:path w="278129" h="330200">
                <a:moveTo>
                  <a:pt x="240538" y="4571"/>
                </a:moveTo>
                <a:lnTo>
                  <a:pt x="196557" y="4571"/>
                </a:lnTo>
                <a:lnTo>
                  <a:pt x="192887" y="5956"/>
                </a:lnTo>
                <a:lnTo>
                  <a:pt x="191058" y="9156"/>
                </a:lnTo>
                <a:lnTo>
                  <a:pt x="33896" y="312927"/>
                </a:lnTo>
                <a:lnTo>
                  <a:pt x="30695" y="318884"/>
                </a:lnTo>
                <a:lnTo>
                  <a:pt x="34823" y="325297"/>
                </a:lnTo>
                <a:lnTo>
                  <a:pt x="77889" y="325297"/>
                </a:lnTo>
                <a:lnTo>
                  <a:pt x="82016" y="322554"/>
                </a:lnTo>
                <a:lnTo>
                  <a:pt x="83388" y="320713"/>
                </a:lnTo>
                <a:lnTo>
                  <a:pt x="241452" y="16954"/>
                </a:lnTo>
                <a:lnTo>
                  <a:pt x="244652" y="10998"/>
                </a:lnTo>
                <a:lnTo>
                  <a:pt x="240538" y="4571"/>
                </a:lnTo>
                <a:close/>
              </a:path>
              <a:path w="278129" h="330200">
                <a:moveTo>
                  <a:pt x="274406" y="251993"/>
                </a:moveTo>
                <a:lnTo>
                  <a:pt x="224040" y="251993"/>
                </a:lnTo>
                <a:lnTo>
                  <a:pt x="231381" y="259321"/>
                </a:lnTo>
                <a:lnTo>
                  <a:pt x="231381" y="276275"/>
                </a:lnTo>
                <a:lnTo>
                  <a:pt x="224040" y="283603"/>
                </a:lnTo>
                <a:lnTo>
                  <a:pt x="274471" y="283603"/>
                </a:lnTo>
                <a:lnTo>
                  <a:pt x="277660" y="268020"/>
                </a:lnTo>
                <a:lnTo>
                  <a:pt x="274406" y="251993"/>
                </a:lnTo>
                <a:close/>
              </a:path>
              <a:path w="278129" h="330200">
                <a:moveTo>
                  <a:pt x="61849" y="0"/>
                </a:moveTo>
                <a:lnTo>
                  <a:pt x="37686" y="4759"/>
                </a:lnTo>
                <a:lnTo>
                  <a:pt x="18037" y="17808"/>
                </a:lnTo>
                <a:lnTo>
                  <a:pt x="4831" y="37301"/>
                </a:lnTo>
                <a:lnTo>
                  <a:pt x="0" y="61391"/>
                </a:lnTo>
                <a:lnTo>
                  <a:pt x="4831" y="85553"/>
                </a:lnTo>
                <a:lnTo>
                  <a:pt x="18037" y="105203"/>
                </a:lnTo>
                <a:lnTo>
                  <a:pt x="37686" y="118409"/>
                </a:lnTo>
                <a:lnTo>
                  <a:pt x="61849" y="123240"/>
                </a:lnTo>
                <a:lnTo>
                  <a:pt x="85812" y="118409"/>
                </a:lnTo>
                <a:lnTo>
                  <a:pt x="105484" y="105203"/>
                </a:lnTo>
                <a:lnTo>
                  <a:pt x="118800" y="85553"/>
                </a:lnTo>
                <a:lnTo>
                  <a:pt x="120446" y="77431"/>
                </a:lnTo>
                <a:lnTo>
                  <a:pt x="53149" y="77431"/>
                </a:lnTo>
                <a:lnTo>
                  <a:pt x="45808" y="70091"/>
                </a:lnTo>
                <a:lnTo>
                  <a:pt x="45808" y="53136"/>
                </a:lnTo>
                <a:lnTo>
                  <a:pt x="53149" y="45808"/>
                </a:lnTo>
                <a:lnTo>
                  <a:pt x="120530" y="45808"/>
                </a:lnTo>
                <a:lnTo>
                  <a:pt x="118800" y="37301"/>
                </a:lnTo>
                <a:lnTo>
                  <a:pt x="105484" y="17808"/>
                </a:lnTo>
                <a:lnTo>
                  <a:pt x="85812" y="4759"/>
                </a:lnTo>
                <a:lnTo>
                  <a:pt x="61849" y="0"/>
                </a:lnTo>
                <a:close/>
              </a:path>
              <a:path w="278129" h="330200">
                <a:moveTo>
                  <a:pt x="120530" y="45808"/>
                </a:moveTo>
                <a:lnTo>
                  <a:pt x="70104" y="45808"/>
                </a:lnTo>
                <a:lnTo>
                  <a:pt x="77431" y="53136"/>
                </a:lnTo>
                <a:lnTo>
                  <a:pt x="77431" y="70091"/>
                </a:lnTo>
                <a:lnTo>
                  <a:pt x="70104" y="77431"/>
                </a:lnTo>
                <a:lnTo>
                  <a:pt x="120446" y="77431"/>
                </a:lnTo>
                <a:lnTo>
                  <a:pt x="123698" y="61391"/>
                </a:lnTo>
                <a:lnTo>
                  <a:pt x="120530" y="45808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56021" y="4881530"/>
            <a:ext cx="13538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985">
              <a:lnSpc>
                <a:spcPct val="150000"/>
              </a:lnSpc>
              <a:spcBef>
                <a:spcPts val="100"/>
              </a:spcBef>
            </a:pP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of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people skip</a:t>
            </a:r>
            <a:r>
              <a:rPr sz="1000" b="0" i="1" spc="-5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through 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television</a:t>
            </a:r>
            <a:r>
              <a:rPr sz="1000" b="0" i="1" spc="-50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commercials</a:t>
            </a:r>
            <a:endParaRPr sz="1000">
              <a:latin typeface="Museo Sans 300"/>
              <a:cs typeface="Museo Sans 30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58334" y="4881530"/>
            <a:ext cx="90931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 marR="5080" indent="-41275">
              <a:lnSpc>
                <a:spcPct val="150000"/>
              </a:lnSpc>
              <a:spcBef>
                <a:spcPts val="100"/>
              </a:spcBef>
            </a:pP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of direct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mail</a:t>
            </a:r>
            <a:r>
              <a:rPr sz="1000" b="0" i="1" spc="-60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is  never</a:t>
            </a:r>
            <a:r>
              <a:rPr sz="1000" b="0" i="1" spc="-100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opened</a:t>
            </a:r>
            <a:endParaRPr sz="1000">
              <a:latin typeface="Museo Sans 300"/>
              <a:cs typeface="Museo Sans 30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64265" y="4881530"/>
            <a:ext cx="1656714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Americans have </a:t>
            </a: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registered 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their phone numbers</a:t>
            </a:r>
            <a:r>
              <a:rPr sz="1000" b="0" i="1" spc="-7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on</a:t>
            </a:r>
            <a:r>
              <a:rPr sz="1000" b="0" i="1" spc="-2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the  </a:t>
            </a: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FTC’s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“Do </a:t>
            </a:r>
            <a:r>
              <a:rPr sz="1000" b="0" i="1" spc="-5" dirty="0">
                <a:solidFill>
                  <a:srgbClr val="7C878C"/>
                </a:solidFill>
                <a:latin typeface="Museo Sans 300"/>
                <a:cs typeface="Museo Sans 300"/>
              </a:rPr>
              <a:t>Not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Call</a:t>
            </a:r>
            <a:r>
              <a:rPr sz="1000" b="0" i="1" spc="-6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7C878C"/>
                </a:solidFill>
                <a:latin typeface="Museo Sans 300"/>
                <a:cs typeface="Museo Sans 300"/>
              </a:rPr>
              <a:t>List”</a:t>
            </a:r>
            <a:endParaRPr sz="1000">
              <a:latin typeface="Museo Sans 300"/>
              <a:cs typeface="Museo Sans 30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207253" y="4512576"/>
            <a:ext cx="203200" cy="316230"/>
          </a:xfrm>
          <a:custGeom>
            <a:avLst/>
            <a:gdLst/>
            <a:ahLst/>
            <a:cxnLst/>
            <a:rect l="l" t="t" r="r" b="b"/>
            <a:pathLst>
              <a:path w="203200" h="316229">
                <a:moveTo>
                  <a:pt x="197046" y="62318"/>
                </a:moveTo>
                <a:lnTo>
                  <a:pt x="93002" y="62318"/>
                </a:lnTo>
                <a:lnTo>
                  <a:pt x="110125" y="65023"/>
                </a:lnTo>
                <a:lnTo>
                  <a:pt x="122783" y="72280"/>
                </a:lnTo>
                <a:lnTo>
                  <a:pt x="130631" y="82801"/>
                </a:lnTo>
                <a:lnTo>
                  <a:pt x="133324" y="95300"/>
                </a:lnTo>
                <a:lnTo>
                  <a:pt x="132300" y="104863"/>
                </a:lnTo>
                <a:lnTo>
                  <a:pt x="94776" y="168897"/>
                </a:lnTo>
                <a:lnTo>
                  <a:pt x="60534" y="216603"/>
                </a:lnTo>
                <a:lnTo>
                  <a:pt x="26378" y="263106"/>
                </a:lnTo>
                <a:lnTo>
                  <a:pt x="0" y="298272"/>
                </a:lnTo>
                <a:lnTo>
                  <a:pt x="0" y="312013"/>
                </a:lnTo>
                <a:lnTo>
                  <a:pt x="3657" y="316141"/>
                </a:lnTo>
                <a:lnTo>
                  <a:pt x="196557" y="316141"/>
                </a:lnTo>
                <a:lnTo>
                  <a:pt x="200672" y="312013"/>
                </a:lnTo>
                <a:lnTo>
                  <a:pt x="200672" y="261620"/>
                </a:lnTo>
                <a:lnTo>
                  <a:pt x="196557" y="257492"/>
                </a:lnTo>
                <a:lnTo>
                  <a:pt x="111340" y="257492"/>
                </a:lnTo>
                <a:lnTo>
                  <a:pt x="150793" y="203258"/>
                </a:lnTo>
                <a:lnTo>
                  <a:pt x="185102" y="152120"/>
                </a:lnTo>
                <a:lnTo>
                  <a:pt x="201724" y="109079"/>
                </a:lnTo>
                <a:lnTo>
                  <a:pt x="202971" y="92557"/>
                </a:lnTo>
                <a:lnTo>
                  <a:pt x="197046" y="62318"/>
                </a:lnTo>
                <a:close/>
              </a:path>
              <a:path w="203200" h="316229">
                <a:moveTo>
                  <a:pt x="98958" y="0"/>
                </a:moveTo>
                <a:lnTo>
                  <a:pt x="66858" y="701"/>
                </a:lnTo>
                <a:lnTo>
                  <a:pt x="46613" y="5613"/>
                </a:lnTo>
                <a:lnTo>
                  <a:pt x="29633" y="18945"/>
                </a:lnTo>
                <a:lnTo>
                  <a:pt x="7327" y="44907"/>
                </a:lnTo>
                <a:lnTo>
                  <a:pt x="4114" y="48564"/>
                </a:lnTo>
                <a:lnTo>
                  <a:pt x="4572" y="54063"/>
                </a:lnTo>
                <a:lnTo>
                  <a:pt x="7785" y="56819"/>
                </a:lnTo>
                <a:lnTo>
                  <a:pt x="35737" y="85217"/>
                </a:lnTo>
                <a:lnTo>
                  <a:pt x="39395" y="88887"/>
                </a:lnTo>
                <a:lnTo>
                  <a:pt x="44894" y="88887"/>
                </a:lnTo>
                <a:lnTo>
                  <a:pt x="48564" y="85217"/>
                </a:lnTo>
                <a:lnTo>
                  <a:pt x="56536" y="77583"/>
                </a:lnTo>
                <a:lnTo>
                  <a:pt x="67002" y="70162"/>
                </a:lnTo>
                <a:lnTo>
                  <a:pt x="79357" y="64544"/>
                </a:lnTo>
                <a:lnTo>
                  <a:pt x="93002" y="62318"/>
                </a:lnTo>
                <a:lnTo>
                  <a:pt x="197046" y="62318"/>
                </a:lnTo>
                <a:lnTo>
                  <a:pt x="195933" y="56637"/>
                </a:lnTo>
                <a:lnTo>
                  <a:pt x="175534" y="27204"/>
                </a:lnTo>
                <a:lnTo>
                  <a:pt x="142851" y="7309"/>
                </a:lnTo>
                <a:lnTo>
                  <a:pt x="98958" y="0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7849" y="4512576"/>
            <a:ext cx="234950" cy="321310"/>
          </a:xfrm>
          <a:custGeom>
            <a:avLst/>
            <a:gdLst/>
            <a:ahLst/>
            <a:cxnLst/>
            <a:rect l="l" t="t" r="r" b="b"/>
            <a:pathLst>
              <a:path w="234950" h="321310">
                <a:moveTo>
                  <a:pt x="117284" y="0"/>
                </a:moveTo>
                <a:lnTo>
                  <a:pt x="76411" y="7044"/>
                </a:lnTo>
                <a:lnTo>
                  <a:pt x="43740" y="27549"/>
                </a:lnTo>
                <a:lnTo>
                  <a:pt x="19777" y="60567"/>
                </a:lnTo>
                <a:lnTo>
                  <a:pt x="5028" y="105153"/>
                </a:lnTo>
                <a:lnTo>
                  <a:pt x="0" y="160362"/>
                </a:lnTo>
                <a:lnTo>
                  <a:pt x="5028" y="215572"/>
                </a:lnTo>
                <a:lnTo>
                  <a:pt x="19777" y="260158"/>
                </a:lnTo>
                <a:lnTo>
                  <a:pt x="43740" y="293176"/>
                </a:lnTo>
                <a:lnTo>
                  <a:pt x="76411" y="313680"/>
                </a:lnTo>
                <a:lnTo>
                  <a:pt x="117284" y="320725"/>
                </a:lnTo>
                <a:lnTo>
                  <a:pt x="158163" y="313680"/>
                </a:lnTo>
                <a:lnTo>
                  <a:pt x="190838" y="293176"/>
                </a:lnTo>
                <a:lnTo>
                  <a:pt x="214803" y="260158"/>
                </a:lnTo>
                <a:lnTo>
                  <a:pt x="216744" y="254292"/>
                </a:lnTo>
                <a:lnTo>
                  <a:pt x="117284" y="254292"/>
                </a:lnTo>
                <a:lnTo>
                  <a:pt x="98691" y="248120"/>
                </a:lnTo>
                <a:lnTo>
                  <a:pt x="85040" y="230006"/>
                </a:lnTo>
                <a:lnTo>
                  <a:pt x="76631" y="200553"/>
                </a:lnTo>
                <a:lnTo>
                  <a:pt x="73761" y="160362"/>
                </a:lnTo>
                <a:lnTo>
                  <a:pt x="76631" y="120365"/>
                </a:lnTo>
                <a:lnTo>
                  <a:pt x="85040" y="90890"/>
                </a:lnTo>
                <a:lnTo>
                  <a:pt x="98691" y="72669"/>
                </a:lnTo>
                <a:lnTo>
                  <a:pt x="117284" y="66433"/>
                </a:lnTo>
                <a:lnTo>
                  <a:pt x="216744" y="66433"/>
                </a:lnTo>
                <a:lnTo>
                  <a:pt x="214803" y="60567"/>
                </a:lnTo>
                <a:lnTo>
                  <a:pt x="190838" y="27549"/>
                </a:lnTo>
                <a:lnTo>
                  <a:pt x="158163" y="7044"/>
                </a:lnTo>
                <a:lnTo>
                  <a:pt x="117284" y="0"/>
                </a:lnTo>
                <a:close/>
              </a:path>
              <a:path w="234950" h="321310">
                <a:moveTo>
                  <a:pt x="216744" y="66433"/>
                </a:moveTo>
                <a:lnTo>
                  <a:pt x="117284" y="66433"/>
                </a:lnTo>
                <a:lnTo>
                  <a:pt x="135879" y="72669"/>
                </a:lnTo>
                <a:lnTo>
                  <a:pt x="149534" y="90890"/>
                </a:lnTo>
                <a:lnTo>
                  <a:pt x="157948" y="120365"/>
                </a:lnTo>
                <a:lnTo>
                  <a:pt x="160820" y="160362"/>
                </a:lnTo>
                <a:lnTo>
                  <a:pt x="157948" y="200553"/>
                </a:lnTo>
                <a:lnTo>
                  <a:pt x="149534" y="230006"/>
                </a:lnTo>
                <a:lnTo>
                  <a:pt x="135879" y="248120"/>
                </a:lnTo>
                <a:lnTo>
                  <a:pt x="117284" y="254292"/>
                </a:lnTo>
                <a:lnTo>
                  <a:pt x="216744" y="254292"/>
                </a:lnTo>
                <a:lnTo>
                  <a:pt x="229552" y="215572"/>
                </a:lnTo>
                <a:lnTo>
                  <a:pt x="234581" y="160362"/>
                </a:lnTo>
                <a:lnTo>
                  <a:pt x="229552" y="105153"/>
                </a:lnTo>
                <a:lnTo>
                  <a:pt x="216744" y="66433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43715" y="4512576"/>
            <a:ext cx="234950" cy="321310"/>
          </a:xfrm>
          <a:custGeom>
            <a:avLst/>
            <a:gdLst/>
            <a:ahLst/>
            <a:cxnLst/>
            <a:rect l="l" t="t" r="r" b="b"/>
            <a:pathLst>
              <a:path w="234950" h="321310">
                <a:moveTo>
                  <a:pt x="117297" y="0"/>
                </a:moveTo>
                <a:lnTo>
                  <a:pt x="76417" y="7044"/>
                </a:lnTo>
                <a:lnTo>
                  <a:pt x="43743" y="27549"/>
                </a:lnTo>
                <a:lnTo>
                  <a:pt x="19778" y="60567"/>
                </a:lnTo>
                <a:lnTo>
                  <a:pt x="5028" y="105153"/>
                </a:lnTo>
                <a:lnTo>
                  <a:pt x="0" y="160362"/>
                </a:lnTo>
                <a:lnTo>
                  <a:pt x="5028" y="215572"/>
                </a:lnTo>
                <a:lnTo>
                  <a:pt x="19778" y="260158"/>
                </a:lnTo>
                <a:lnTo>
                  <a:pt x="43743" y="293176"/>
                </a:lnTo>
                <a:lnTo>
                  <a:pt x="76417" y="313680"/>
                </a:lnTo>
                <a:lnTo>
                  <a:pt x="117297" y="320725"/>
                </a:lnTo>
                <a:lnTo>
                  <a:pt x="158170" y="313680"/>
                </a:lnTo>
                <a:lnTo>
                  <a:pt x="190841" y="293176"/>
                </a:lnTo>
                <a:lnTo>
                  <a:pt x="214804" y="260158"/>
                </a:lnTo>
                <a:lnTo>
                  <a:pt x="216744" y="254292"/>
                </a:lnTo>
                <a:lnTo>
                  <a:pt x="117297" y="254292"/>
                </a:lnTo>
                <a:lnTo>
                  <a:pt x="98702" y="248120"/>
                </a:lnTo>
                <a:lnTo>
                  <a:pt x="85047" y="230006"/>
                </a:lnTo>
                <a:lnTo>
                  <a:pt x="76633" y="200553"/>
                </a:lnTo>
                <a:lnTo>
                  <a:pt x="73761" y="160362"/>
                </a:lnTo>
                <a:lnTo>
                  <a:pt x="76633" y="120365"/>
                </a:lnTo>
                <a:lnTo>
                  <a:pt x="85047" y="90890"/>
                </a:lnTo>
                <a:lnTo>
                  <a:pt x="98702" y="72669"/>
                </a:lnTo>
                <a:lnTo>
                  <a:pt x="117297" y="66433"/>
                </a:lnTo>
                <a:lnTo>
                  <a:pt x="216744" y="66433"/>
                </a:lnTo>
                <a:lnTo>
                  <a:pt x="214804" y="60567"/>
                </a:lnTo>
                <a:lnTo>
                  <a:pt x="190841" y="27549"/>
                </a:lnTo>
                <a:lnTo>
                  <a:pt x="158170" y="7044"/>
                </a:lnTo>
                <a:lnTo>
                  <a:pt x="117297" y="0"/>
                </a:lnTo>
                <a:close/>
              </a:path>
              <a:path w="234950" h="321310">
                <a:moveTo>
                  <a:pt x="216744" y="66433"/>
                </a:moveTo>
                <a:lnTo>
                  <a:pt x="117297" y="66433"/>
                </a:lnTo>
                <a:lnTo>
                  <a:pt x="135884" y="72669"/>
                </a:lnTo>
                <a:lnTo>
                  <a:pt x="149536" y="90890"/>
                </a:lnTo>
                <a:lnTo>
                  <a:pt x="157948" y="120365"/>
                </a:lnTo>
                <a:lnTo>
                  <a:pt x="160820" y="160362"/>
                </a:lnTo>
                <a:lnTo>
                  <a:pt x="157948" y="200553"/>
                </a:lnTo>
                <a:lnTo>
                  <a:pt x="149536" y="230006"/>
                </a:lnTo>
                <a:lnTo>
                  <a:pt x="135884" y="248120"/>
                </a:lnTo>
                <a:lnTo>
                  <a:pt x="117297" y="254292"/>
                </a:lnTo>
                <a:lnTo>
                  <a:pt x="216744" y="254292"/>
                </a:lnTo>
                <a:lnTo>
                  <a:pt x="229553" y="215572"/>
                </a:lnTo>
                <a:lnTo>
                  <a:pt x="234581" y="160362"/>
                </a:lnTo>
                <a:lnTo>
                  <a:pt x="229553" y="105153"/>
                </a:lnTo>
                <a:lnTo>
                  <a:pt x="216744" y="66433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31401" y="4598713"/>
            <a:ext cx="248285" cy="234950"/>
          </a:xfrm>
          <a:custGeom>
            <a:avLst/>
            <a:gdLst/>
            <a:ahLst/>
            <a:cxnLst/>
            <a:rect l="l" t="t" r="r" b="b"/>
            <a:pathLst>
              <a:path w="248284" h="234950">
                <a:moveTo>
                  <a:pt x="114072" y="125437"/>
                </a:moveTo>
                <a:lnTo>
                  <a:pt x="63334" y="125437"/>
                </a:lnTo>
                <a:lnTo>
                  <a:pt x="115811" y="230974"/>
                </a:lnTo>
                <a:lnTo>
                  <a:pt x="116738" y="232930"/>
                </a:lnTo>
                <a:lnTo>
                  <a:pt x="119214" y="234581"/>
                </a:lnTo>
                <a:lnTo>
                  <a:pt x="128231" y="234581"/>
                </a:lnTo>
                <a:lnTo>
                  <a:pt x="131013" y="232930"/>
                </a:lnTo>
                <a:lnTo>
                  <a:pt x="131953" y="230974"/>
                </a:lnTo>
                <a:lnTo>
                  <a:pt x="174941" y="143992"/>
                </a:lnTo>
                <a:lnTo>
                  <a:pt x="123571" y="143992"/>
                </a:lnTo>
                <a:lnTo>
                  <a:pt x="114072" y="125437"/>
                </a:lnTo>
                <a:close/>
              </a:path>
              <a:path w="248284" h="234950">
                <a:moveTo>
                  <a:pt x="47828" y="0"/>
                </a:moveTo>
                <a:lnTo>
                  <a:pt x="38823" y="0"/>
                </a:lnTo>
                <a:lnTo>
                  <a:pt x="36017" y="2298"/>
                </a:lnTo>
                <a:lnTo>
                  <a:pt x="35699" y="5232"/>
                </a:lnTo>
                <a:lnTo>
                  <a:pt x="622" y="224155"/>
                </a:lnTo>
                <a:lnTo>
                  <a:pt x="0" y="228371"/>
                </a:lnTo>
                <a:lnTo>
                  <a:pt x="2794" y="231305"/>
                </a:lnTo>
                <a:lnTo>
                  <a:pt x="46266" y="231305"/>
                </a:lnTo>
                <a:lnTo>
                  <a:pt x="48755" y="228714"/>
                </a:lnTo>
                <a:lnTo>
                  <a:pt x="49060" y="226110"/>
                </a:lnTo>
                <a:lnTo>
                  <a:pt x="62725" y="125437"/>
                </a:lnTo>
                <a:lnTo>
                  <a:pt x="114072" y="125437"/>
                </a:lnTo>
                <a:lnTo>
                  <a:pt x="51536" y="3276"/>
                </a:lnTo>
                <a:lnTo>
                  <a:pt x="50596" y="1320"/>
                </a:lnTo>
                <a:lnTo>
                  <a:pt x="47828" y="0"/>
                </a:lnTo>
                <a:close/>
              </a:path>
              <a:path w="248284" h="234950">
                <a:moveTo>
                  <a:pt x="231312" y="125437"/>
                </a:moveTo>
                <a:lnTo>
                  <a:pt x="184721" y="125437"/>
                </a:lnTo>
                <a:lnTo>
                  <a:pt x="198691" y="226110"/>
                </a:lnTo>
                <a:lnTo>
                  <a:pt x="199021" y="228714"/>
                </a:lnTo>
                <a:lnTo>
                  <a:pt x="201815" y="231305"/>
                </a:lnTo>
                <a:lnTo>
                  <a:pt x="244957" y="231305"/>
                </a:lnTo>
                <a:lnTo>
                  <a:pt x="247764" y="228371"/>
                </a:lnTo>
                <a:lnTo>
                  <a:pt x="247129" y="224155"/>
                </a:lnTo>
                <a:lnTo>
                  <a:pt x="231312" y="125437"/>
                </a:lnTo>
                <a:close/>
              </a:path>
              <a:path w="248284" h="234950">
                <a:moveTo>
                  <a:pt x="208953" y="0"/>
                </a:moveTo>
                <a:lnTo>
                  <a:pt x="199948" y="0"/>
                </a:lnTo>
                <a:lnTo>
                  <a:pt x="197154" y="1320"/>
                </a:lnTo>
                <a:lnTo>
                  <a:pt x="196227" y="3276"/>
                </a:lnTo>
                <a:lnTo>
                  <a:pt x="124206" y="143992"/>
                </a:lnTo>
                <a:lnTo>
                  <a:pt x="174941" y="143992"/>
                </a:lnTo>
                <a:lnTo>
                  <a:pt x="184111" y="125437"/>
                </a:lnTo>
                <a:lnTo>
                  <a:pt x="231312" y="125437"/>
                </a:lnTo>
                <a:lnTo>
                  <a:pt x="212051" y="5232"/>
                </a:lnTo>
                <a:lnTo>
                  <a:pt x="211747" y="2298"/>
                </a:lnTo>
                <a:lnTo>
                  <a:pt x="208953" y="0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21915" y="1633644"/>
            <a:ext cx="85725" cy="69850"/>
          </a:xfrm>
          <a:custGeom>
            <a:avLst/>
            <a:gdLst/>
            <a:ahLst/>
            <a:cxnLst/>
            <a:rect l="l" t="t" r="r" b="b"/>
            <a:pathLst>
              <a:path w="85725" h="69850">
                <a:moveTo>
                  <a:pt x="74637" y="0"/>
                </a:moveTo>
                <a:lnTo>
                  <a:pt x="774" y="55651"/>
                </a:lnTo>
                <a:lnTo>
                  <a:pt x="0" y="61010"/>
                </a:lnTo>
                <a:lnTo>
                  <a:pt x="5689" y="68554"/>
                </a:lnTo>
                <a:lnTo>
                  <a:pt x="11048" y="69278"/>
                </a:lnTo>
                <a:lnTo>
                  <a:pt x="84899" y="13627"/>
                </a:lnTo>
                <a:lnTo>
                  <a:pt x="85661" y="8293"/>
                </a:lnTo>
                <a:lnTo>
                  <a:pt x="79971" y="749"/>
                </a:lnTo>
                <a:lnTo>
                  <a:pt x="74637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42924" y="1738609"/>
            <a:ext cx="97790" cy="24130"/>
          </a:xfrm>
          <a:custGeom>
            <a:avLst/>
            <a:gdLst/>
            <a:ahLst/>
            <a:cxnLst/>
            <a:rect l="l" t="t" r="r" b="b"/>
            <a:pathLst>
              <a:path w="97789" h="24130">
                <a:moveTo>
                  <a:pt x="92786" y="0"/>
                </a:moveTo>
                <a:lnTo>
                  <a:pt x="3517" y="7061"/>
                </a:lnTo>
                <a:lnTo>
                  <a:pt x="0" y="11188"/>
                </a:lnTo>
                <a:lnTo>
                  <a:pt x="507" y="17551"/>
                </a:lnTo>
                <a:lnTo>
                  <a:pt x="1104" y="19088"/>
                </a:lnTo>
                <a:lnTo>
                  <a:pt x="3771" y="22631"/>
                </a:lnTo>
                <a:lnTo>
                  <a:pt x="6540" y="23977"/>
                </a:lnTo>
                <a:lnTo>
                  <a:pt x="94119" y="17017"/>
                </a:lnTo>
                <a:lnTo>
                  <a:pt x="97637" y="12903"/>
                </a:lnTo>
                <a:lnTo>
                  <a:pt x="96888" y="3530"/>
                </a:lnTo>
                <a:lnTo>
                  <a:pt x="92786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64203" y="1573462"/>
            <a:ext cx="46990" cy="94615"/>
          </a:xfrm>
          <a:custGeom>
            <a:avLst/>
            <a:gdLst/>
            <a:ahLst/>
            <a:cxnLst/>
            <a:rect l="l" t="t" r="r" b="b"/>
            <a:pathLst>
              <a:path w="46989" h="94614">
                <a:moveTo>
                  <a:pt x="35750" y="0"/>
                </a:moveTo>
                <a:lnTo>
                  <a:pt x="30797" y="2222"/>
                </a:lnTo>
                <a:lnTo>
                  <a:pt x="29159" y="6654"/>
                </a:lnTo>
                <a:lnTo>
                  <a:pt x="1054" y="81661"/>
                </a:lnTo>
                <a:lnTo>
                  <a:pt x="0" y="84518"/>
                </a:lnTo>
                <a:lnTo>
                  <a:pt x="533" y="87553"/>
                </a:lnTo>
                <a:lnTo>
                  <a:pt x="3175" y="91059"/>
                </a:lnTo>
                <a:lnTo>
                  <a:pt x="4508" y="92087"/>
                </a:lnTo>
                <a:lnTo>
                  <a:pt x="10464" y="94310"/>
                </a:lnTo>
                <a:lnTo>
                  <a:pt x="15417" y="92062"/>
                </a:lnTo>
                <a:lnTo>
                  <a:pt x="17124" y="87553"/>
                </a:lnTo>
                <a:lnTo>
                  <a:pt x="45186" y="12636"/>
                </a:lnTo>
                <a:lnTo>
                  <a:pt x="46799" y="8216"/>
                </a:lnTo>
                <a:lnTo>
                  <a:pt x="44577" y="3276"/>
                </a:lnTo>
                <a:lnTo>
                  <a:pt x="35750" y="0"/>
                </a:lnTo>
                <a:close/>
              </a:path>
            </a:pathLst>
          </a:custGeom>
          <a:solidFill>
            <a:srgbClr val="00C4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C2E4D90-23CE-45CE-905E-8A2D5C99BE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75033" y="1894416"/>
            <a:ext cx="1810385" cy="116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“Selling to people who</a:t>
            </a:r>
            <a:r>
              <a:rPr sz="1000" b="0" i="1" spc="-100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actually 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want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to hear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from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you is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more 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effective than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interrupting 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strangers who</a:t>
            </a:r>
            <a:r>
              <a:rPr sz="1000" b="0" i="1" spc="-7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don’t.”</a:t>
            </a:r>
            <a:endParaRPr sz="1000">
              <a:latin typeface="Museo Sans 300"/>
              <a:cs typeface="Museo Sans 300"/>
            </a:endParaRPr>
          </a:p>
          <a:p>
            <a:pPr marL="13335">
              <a:lnSpc>
                <a:spcPct val="100000"/>
              </a:lnSpc>
              <a:spcBef>
                <a:spcPts val="800"/>
              </a:spcBef>
            </a:pPr>
            <a:r>
              <a:rPr sz="800" b="0" spc="2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SETH</a:t>
            </a:r>
            <a:r>
              <a:rPr sz="800" b="0" spc="10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 </a:t>
            </a:r>
            <a:r>
              <a:rPr sz="800" b="0" spc="3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GODIN</a:t>
            </a:r>
            <a:endParaRPr sz="800">
              <a:latin typeface="Brandon Grotesque Black"/>
              <a:cs typeface="Brandon Grotesque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77432" y="1154854"/>
            <a:ext cx="5738495" cy="11531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5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Secondly, the growth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internet has changed the game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forever.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Did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know that </a:t>
            </a:r>
            <a:r>
              <a:rPr sz="1300" b="1" spc="-4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9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out </a:t>
            </a:r>
            <a:r>
              <a:rPr sz="1300" b="1" spc="-2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of </a:t>
            </a:r>
            <a:r>
              <a:rPr sz="1300" b="1" spc="-3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10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people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research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online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prior </a:t>
            </a:r>
            <a:r>
              <a:rPr sz="1300" b="1" spc="-2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to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making </a:t>
            </a:r>
            <a:r>
              <a:rPr sz="1300" b="1" spc="-2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any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significant buying 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decision?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 research they will visit your website, your competitor’s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site,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industry portals, social media and online review sites. People want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buy;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they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don’t want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be</a:t>
            </a:r>
            <a:r>
              <a:rPr sz="1200" b="0" spc="14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sold.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7432" y="2511214"/>
            <a:ext cx="6065520" cy="4826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So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with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all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static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noise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hear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every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day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their</a:t>
            </a:r>
            <a:endParaRPr sz="1200">
              <a:latin typeface="Museo Sans 300"/>
              <a:cs typeface="Museo Sans 300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ability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tune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out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so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easily,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what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busy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small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business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owner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do?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7432" y="3230034"/>
            <a:ext cx="6019800" cy="2735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It’s time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turn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up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dial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Inbound </a:t>
            </a:r>
            <a:r>
              <a:rPr sz="1300" b="1" spc="5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Marketing</a:t>
            </a:r>
            <a:r>
              <a:rPr sz="1200" b="0" spc="-15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4876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Inbound marketing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“Permission Marketing”,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best-selling author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and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marketing guru Seth Godin has coined, has quickly become one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most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effective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ways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small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business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drive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new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business.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7907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Inbound Marketing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based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attracting prospective customers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website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having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strong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presence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engines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(like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Google),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blog,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endParaRPr sz="1200">
              <a:latin typeface="Museo Sans 300"/>
              <a:cs typeface="Museo Sans 300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social media. Inbound marketing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about making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easy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prospective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customers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find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online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discover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value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products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services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offer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them.</a:t>
            </a:r>
            <a:endParaRPr sz="1200">
              <a:latin typeface="Museo Sans 300"/>
              <a:cs typeface="Museo Sans 300"/>
            </a:endParaRPr>
          </a:p>
          <a:p>
            <a:pPr marL="12700" marR="109855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Contrast this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outbound marketing, which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about interrupting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mass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audienct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push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products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services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sell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them.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A10158-0405-4A9D-AA59-DA8BF1F1C9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75033" y="1115483"/>
            <a:ext cx="1912620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Inbound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Marketing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costs on  average 62% less</a:t>
            </a:r>
            <a:r>
              <a:rPr sz="1000" b="0" i="1" spc="-7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than</a:t>
            </a:r>
            <a:r>
              <a:rPr sz="1000" b="0" i="1" spc="-2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traditional  outbound</a:t>
            </a:r>
            <a:r>
              <a:rPr sz="1000" b="0" i="1" spc="-60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marketing.</a:t>
            </a:r>
            <a:endParaRPr sz="1000">
              <a:latin typeface="Museo Sans 300"/>
              <a:cs typeface="Museo Sans 300"/>
            </a:endParaRPr>
          </a:p>
          <a:p>
            <a:pPr marL="13335">
              <a:lnSpc>
                <a:spcPct val="100000"/>
              </a:lnSpc>
              <a:spcBef>
                <a:spcPts val="800"/>
              </a:spcBef>
            </a:pPr>
            <a:r>
              <a:rPr sz="800" b="0" spc="2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VOLTIER</a:t>
            </a:r>
            <a:r>
              <a:rPr sz="800" b="0" spc="7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 </a:t>
            </a:r>
            <a:r>
              <a:rPr sz="800" b="0" spc="30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DIGITAL</a:t>
            </a:r>
            <a:endParaRPr sz="800">
              <a:latin typeface="Brandon Grotesque Black"/>
              <a:cs typeface="Brandon Grotesque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77432" y="1147232"/>
            <a:ext cx="6017895" cy="9245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340"/>
              </a:spcBef>
            </a:pPr>
            <a:r>
              <a:rPr sz="1200" b="0" spc="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THE 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BOTTOM</a:t>
            </a:r>
            <a:r>
              <a:rPr sz="1200" b="0" spc="-4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LINE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080">
              <a:lnSpc>
                <a:spcPts val="1800"/>
              </a:lnSpc>
              <a:spcBef>
                <a:spcPts val="12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Inbound leads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often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more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qualified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 </a:t>
            </a:r>
            <a:r>
              <a:rPr sz="1300" b="1" spc="-2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less </a:t>
            </a:r>
            <a:r>
              <a:rPr sz="1300" b="1" spc="-1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expensive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because they found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based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 own research and buying path. Inbound Marketing costs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average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62% less than traditional outbound marketing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(SOURCE:  </a:t>
            </a:r>
            <a:r>
              <a:rPr sz="800" b="0" spc="50" dirty="0">
                <a:solidFill>
                  <a:srgbClr val="7C878C"/>
                </a:solidFill>
                <a:latin typeface="Museo Sans 300"/>
                <a:cs typeface="Museo Sans 300"/>
              </a:rPr>
              <a:t>VOLTIER  DIGITAL </a:t>
            </a:r>
            <a:r>
              <a:rPr sz="800" b="0" spc="110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800" b="0" spc="65" dirty="0">
                <a:solidFill>
                  <a:srgbClr val="7C878C"/>
                </a:solidFill>
                <a:latin typeface="Museo Sans 300"/>
                <a:cs typeface="Museo Sans 300"/>
              </a:rPr>
              <a:t>INFOGRAPHIC)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7432" y="2320712"/>
            <a:ext cx="400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Here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3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ways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get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found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drive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more</a:t>
            </a:r>
            <a:r>
              <a:rPr sz="1200" b="0" spc="5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leads: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7432" y="3973235"/>
            <a:ext cx="5778500" cy="1452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algn="just">
              <a:lnSpc>
                <a:spcPct val="100000"/>
              </a:lnSpc>
              <a:spcBef>
                <a:spcPts val="100"/>
              </a:spcBef>
            </a:pPr>
            <a:r>
              <a:rPr sz="2600" b="0" spc="254" dirty="0">
                <a:solidFill>
                  <a:srgbClr val="333D47"/>
                </a:solidFill>
                <a:latin typeface="Brandon Grotesque Black"/>
                <a:cs typeface="Brandon Grotesque Black"/>
              </a:rPr>
              <a:t>WEBSITE</a:t>
            </a:r>
            <a:r>
              <a:rPr sz="2600" b="0" spc="-265" dirty="0">
                <a:solidFill>
                  <a:srgbClr val="333D47"/>
                </a:solidFill>
                <a:latin typeface="Brandon Grotesque Black"/>
                <a:cs typeface="Brandon Grotesque Black"/>
              </a:rPr>
              <a:t> </a:t>
            </a:r>
            <a:endParaRPr sz="2600">
              <a:latin typeface="Brandon Grotesque Black"/>
              <a:cs typeface="Brandon Grotesque Black"/>
            </a:endParaRPr>
          </a:p>
          <a:p>
            <a:pPr marL="12700" marR="5080" algn="just">
              <a:lnSpc>
                <a:spcPct val="125000"/>
              </a:lnSpc>
              <a:spcBef>
                <a:spcPts val="92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only goal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website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drive leads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business. Sure,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it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should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inform visitors about you and your products and services, blah, blah,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blah….but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none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it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matters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no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one visits your site and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visitors don’t convert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into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meaningful conversations and</a:t>
            </a:r>
            <a:r>
              <a:rPr sz="1200" b="0" spc="254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customers.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77432" y="5629315"/>
            <a:ext cx="59969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b="0" spc="-15" dirty="0">
                <a:solidFill>
                  <a:srgbClr val="1E262B"/>
                </a:solidFill>
                <a:latin typeface="Museo Sans 300"/>
                <a:cs typeface="Museo Sans 300"/>
              </a:rPr>
              <a:t>You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need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give visitors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reason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come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site and provide them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with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valuable content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every stage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buying cycle. Remember approximately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96%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visitors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site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not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ready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right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now,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they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research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mode</a:t>
            </a:r>
            <a:endParaRPr sz="1200">
              <a:latin typeface="Museo Sans 300"/>
              <a:cs typeface="Museo Sans 300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(SOURCE:</a:t>
            </a:r>
            <a:r>
              <a:rPr sz="800" b="0" spc="18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800" b="0" spc="65" dirty="0">
                <a:solidFill>
                  <a:srgbClr val="7C878C"/>
                </a:solidFill>
                <a:latin typeface="Museo Sans 300"/>
                <a:cs typeface="Museo Sans 300"/>
              </a:rPr>
              <a:t>KISSMETRICS)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46734" y="3274880"/>
            <a:ext cx="331470" cy="203835"/>
          </a:xfrm>
          <a:custGeom>
            <a:avLst/>
            <a:gdLst/>
            <a:ahLst/>
            <a:cxnLst/>
            <a:rect l="l" t="t" r="r" b="b"/>
            <a:pathLst>
              <a:path w="331469" h="203835">
                <a:moveTo>
                  <a:pt x="312661" y="0"/>
                </a:moveTo>
                <a:lnTo>
                  <a:pt x="18389" y="0"/>
                </a:lnTo>
                <a:lnTo>
                  <a:pt x="11240" y="1448"/>
                </a:lnTo>
                <a:lnTo>
                  <a:pt x="5394" y="5395"/>
                </a:lnTo>
                <a:lnTo>
                  <a:pt x="1448" y="11246"/>
                </a:lnTo>
                <a:lnTo>
                  <a:pt x="0" y="18402"/>
                </a:lnTo>
                <a:lnTo>
                  <a:pt x="0" y="200621"/>
                </a:lnTo>
                <a:lnTo>
                  <a:pt x="2844" y="203466"/>
                </a:lnTo>
                <a:lnTo>
                  <a:pt x="9855" y="203466"/>
                </a:lnTo>
                <a:lnTo>
                  <a:pt x="12700" y="200621"/>
                </a:lnTo>
                <a:lnTo>
                  <a:pt x="12700" y="15265"/>
                </a:lnTo>
                <a:lnTo>
                  <a:pt x="15252" y="12700"/>
                </a:lnTo>
                <a:lnTo>
                  <a:pt x="329896" y="12700"/>
                </a:lnTo>
                <a:lnTo>
                  <a:pt x="329602" y="11246"/>
                </a:lnTo>
                <a:lnTo>
                  <a:pt x="325656" y="5395"/>
                </a:lnTo>
                <a:lnTo>
                  <a:pt x="319810" y="1448"/>
                </a:lnTo>
                <a:lnTo>
                  <a:pt x="312661" y="0"/>
                </a:lnTo>
                <a:close/>
              </a:path>
              <a:path w="331469" h="203835">
                <a:moveTo>
                  <a:pt x="329896" y="12700"/>
                </a:moveTo>
                <a:lnTo>
                  <a:pt x="315798" y="12700"/>
                </a:lnTo>
                <a:lnTo>
                  <a:pt x="318350" y="15265"/>
                </a:lnTo>
                <a:lnTo>
                  <a:pt x="318350" y="200621"/>
                </a:lnTo>
                <a:lnTo>
                  <a:pt x="321183" y="203466"/>
                </a:lnTo>
                <a:lnTo>
                  <a:pt x="328206" y="203466"/>
                </a:lnTo>
                <a:lnTo>
                  <a:pt x="331050" y="200621"/>
                </a:lnTo>
                <a:lnTo>
                  <a:pt x="331050" y="18402"/>
                </a:lnTo>
                <a:lnTo>
                  <a:pt x="329896" y="1270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3414" y="3491507"/>
            <a:ext cx="377825" cy="50800"/>
          </a:xfrm>
          <a:custGeom>
            <a:avLst/>
            <a:gdLst/>
            <a:ahLst/>
            <a:cxnLst/>
            <a:rect l="l" t="t" r="r" b="b"/>
            <a:pathLst>
              <a:path w="377825" h="50800">
                <a:moveTo>
                  <a:pt x="172694" y="0"/>
                </a:moveTo>
                <a:lnTo>
                  <a:pt x="2844" y="0"/>
                </a:lnTo>
                <a:lnTo>
                  <a:pt x="0" y="2844"/>
                </a:lnTo>
                <a:lnTo>
                  <a:pt x="0" y="31750"/>
                </a:lnTo>
                <a:lnTo>
                  <a:pt x="1499" y="39157"/>
                </a:lnTo>
                <a:lnTo>
                  <a:pt x="5586" y="45213"/>
                </a:lnTo>
                <a:lnTo>
                  <a:pt x="11642" y="49300"/>
                </a:lnTo>
                <a:lnTo>
                  <a:pt x="19050" y="50800"/>
                </a:lnTo>
                <a:lnTo>
                  <a:pt x="358635" y="50800"/>
                </a:lnTo>
                <a:lnTo>
                  <a:pt x="366042" y="49300"/>
                </a:lnTo>
                <a:lnTo>
                  <a:pt x="372098" y="45213"/>
                </a:lnTo>
                <a:lnTo>
                  <a:pt x="376185" y="39157"/>
                </a:lnTo>
                <a:lnTo>
                  <a:pt x="376399" y="38100"/>
                </a:lnTo>
                <a:lnTo>
                  <a:pt x="15544" y="38100"/>
                </a:lnTo>
                <a:lnTo>
                  <a:pt x="12700" y="35242"/>
                </a:lnTo>
                <a:lnTo>
                  <a:pt x="12700" y="12700"/>
                </a:lnTo>
                <a:lnTo>
                  <a:pt x="377685" y="12700"/>
                </a:lnTo>
                <a:lnTo>
                  <a:pt x="377685" y="11722"/>
                </a:lnTo>
                <a:lnTo>
                  <a:pt x="201612" y="11722"/>
                </a:lnTo>
                <a:lnTo>
                  <a:pt x="175539" y="11176"/>
                </a:lnTo>
                <a:lnTo>
                  <a:pt x="175539" y="2844"/>
                </a:lnTo>
                <a:lnTo>
                  <a:pt x="172694" y="0"/>
                </a:lnTo>
                <a:close/>
              </a:path>
              <a:path w="377825" h="50800">
                <a:moveTo>
                  <a:pt x="377685" y="12700"/>
                </a:moveTo>
                <a:lnTo>
                  <a:pt x="364985" y="12700"/>
                </a:lnTo>
                <a:lnTo>
                  <a:pt x="364985" y="35242"/>
                </a:lnTo>
                <a:lnTo>
                  <a:pt x="362140" y="38100"/>
                </a:lnTo>
                <a:lnTo>
                  <a:pt x="376399" y="38100"/>
                </a:lnTo>
                <a:lnTo>
                  <a:pt x="377685" y="31750"/>
                </a:lnTo>
                <a:lnTo>
                  <a:pt x="377685" y="12700"/>
                </a:lnTo>
                <a:close/>
              </a:path>
              <a:path w="377825" h="50800">
                <a:moveTo>
                  <a:pt x="214769" y="12700"/>
                </a:moveTo>
                <a:lnTo>
                  <a:pt x="162915" y="12700"/>
                </a:lnTo>
                <a:lnTo>
                  <a:pt x="163677" y="19291"/>
                </a:lnTo>
                <a:lnTo>
                  <a:pt x="169291" y="24422"/>
                </a:lnTo>
                <a:lnTo>
                  <a:pt x="208407" y="24422"/>
                </a:lnTo>
                <a:lnTo>
                  <a:pt x="214020" y="19291"/>
                </a:lnTo>
                <a:lnTo>
                  <a:pt x="214769" y="12700"/>
                </a:lnTo>
                <a:close/>
              </a:path>
              <a:path w="377825" h="50800">
                <a:moveTo>
                  <a:pt x="374840" y="0"/>
                </a:moveTo>
                <a:lnTo>
                  <a:pt x="205003" y="0"/>
                </a:lnTo>
                <a:lnTo>
                  <a:pt x="202158" y="2844"/>
                </a:lnTo>
                <a:lnTo>
                  <a:pt x="202158" y="6350"/>
                </a:lnTo>
                <a:lnTo>
                  <a:pt x="201612" y="11722"/>
                </a:lnTo>
                <a:lnTo>
                  <a:pt x="377685" y="11722"/>
                </a:lnTo>
                <a:lnTo>
                  <a:pt x="377685" y="2844"/>
                </a:lnTo>
                <a:lnTo>
                  <a:pt x="374840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8679" y="3363285"/>
            <a:ext cx="71120" cy="53340"/>
          </a:xfrm>
          <a:custGeom>
            <a:avLst/>
            <a:gdLst/>
            <a:ahLst/>
            <a:cxnLst/>
            <a:rect l="l" t="t" r="r" b="b"/>
            <a:pathLst>
              <a:path w="71119" h="53339">
                <a:moveTo>
                  <a:pt x="48941" y="25895"/>
                </a:moveTo>
                <a:lnTo>
                  <a:pt x="35420" y="25895"/>
                </a:lnTo>
                <a:lnTo>
                  <a:pt x="44526" y="50952"/>
                </a:lnTo>
                <a:lnTo>
                  <a:pt x="46824" y="53086"/>
                </a:lnTo>
                <a:lnTo>
                  <a:pt x="49606" y="52616"/>
                </a:lnTo>
                <a:lnTo>
                  <a:pt x="52273" y="52603"/>
                </a:lnTo>
                <a:lnTo>
                  <a:pt x="54660" y="50927"/>
                </a:lnTo>
                <a:lnTo>
                  <a:pt x="63029" y="27546"/>
                </a:lnTo>
                <a:lnTo>
                  <a:pt x="49542" y="27546"/>
                </a:lnTo>
                <a:lnTo>
                  <a:pt x="48941" y="25895"/>
                </a:lnTo>
                <a:close/>
              </a:path>
              <a:path w="71119" h="53339">
                <a:moveTo>
                  <a:pt x="8305" y="0"/>
                </a:moveTo>
                <a:lnTo>
                  <a:pt x="1784" y="2374"/>
                </a:lnTo>
                <a:lnTo>
                  <a:pt x="1660" y="2514"/>
                </a:lnTo>
                <a:lnTo>
                  <a:pt x="0" y="6045"/>
                </a:lnTo>
                <a:lnTo>
                  <a:pt x="16350" y="50952"/>
                </a:lnTo>
                <a:lnTo>
                  <a:pt x="18719" y="52616"/>
                </a:lnTo>
                <a:lnTo>
                  <a:pt x="24079" y="52603"/>
                </a:lnTo>
                <a:lnTo>
                  <a:pt x="26466" y="50927"/>
                </a:lnTo>
                <a:lnTo>
                  <a:pt x="34829" y="27546"/>
                </a:lnTo>
                <a:lnTo>
                  <a:pt x="21335" y="27546"/>
                </a:lnTo>
                <a:lnTo>
                  <a:pt x="11937" y="1701"/>
                </a:lnTo>
                <a:lnTo>
                  <a:pt x="8305" y="0"/>
                </a:lnTo>
                <a:close/>
              </a:path>
              <a:path w="71119" h="53339">
                <a:moveTo>
                  <a:pt x="38049" y="825"/>
                </a:moveTo>
                <a:lnTo>
                  <a:pt x="32689" y="838"/>
                </a:lnTo>
                <a:lnTo>
                  <a:pt x="30302" y="2514"/>
                </a:lnTo>
                <a:lnTo>
                  <a:pt x="21335" y="27546"/>
                </a:lnTo>
                <a:lnTo>
                  <a:pt x="34829" y="27546"/>
                </a:lnTo>
                <a:lnTo>
                  <a:pt x="35420" y="25895"/>
                </a:lnTo>
                <a:lnTo>
                  <a:pt x="48941" y="25895"/>
                </a:lnTo>
                <a:lnTo>
                  <a:pt x="40424" y="2501"/>
                </a:lnTo>
                <a:lnTo>
                  <a:pt x="38049" y="825"/>
                </a:lnTo>
                <a:close/>
              </a:path>
              <a:path w="71119" h="53339">
                <a:moveTo>
                  <a:pt x="62407" y="25"/>
                </a:moveTo>
                <a:lnTo>
                  <a:pt x="58775" y="1714"/>
                </a:lnTo>
                <a:lnTo>
                  <a:pt x="49542" y="27546"/>
                </a:lnTo>
                <a:lnTo>
                  <a:pt x="63029" y="27546"/>
                </a:lnTo>
                <a:lnTo>
                  <a:pt x="70738" y="6007"/>
                </a:lnTo>
                <a:lnTo>
                  <a:pt x="69011" y="2374"/>
                </a:lnTo>
                <a:lnTo>
                  <a:pt x="62407" y="25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63255" y="3363285"/>
            <a:ext cx="71120" cy="52705"/>
          </a:xfrm>
          <a:custGeom>
            <a:avLst/>
            <a:gdLst/>
            <a:ahLst/>
            <a:cxnLst/>
            <a:rect l="l" t="t" r="r" b="b"/>
            <a:pathLst>
              <a:path w="71119" h="52704">
                <a:moveTo>
                  <a:pt x="8305" y="0"/>
                </a:moveTo>
                <a:lnTo>
                  <a:pt x="1771" y="2374"/>
                </a:lnTo>
                <a:lnTo>
                  <a:pt x="1648" y="2514"/>
                </a:lnTo>
                <a:lnTo>
                  <a:pt x="0" y="6045"/>
                </a:lnTo>
                <a:lnTo>
                  <a:pt x="16319" y="50939"/>
                </a:lnTo>
                <a:lnTo>
                  <a:pt x="18707" y="52616"/>
                </a:lnTo>
                <a:lnTo>
                  <a:pt x="24066" y="52603"/>
                </a:lnTo>
                <a:lnTo>
                  <a:pt x="26454" y="50927"/>
                </a:lnTo>
                <a:lnTo>
                  <a:pt x="34817" y="27546"/>
                </a:lnTo>
                <a:lnTo>
                  <a:pt x="21335" y="27546"/>
                </a:lnTo>
                <a:lnTo>
                  <a:pt x="11937" y="1701"/>
                </a:lnTo>
                <a:lnTo>
                  <a:pt x="8305" y="0"/>
                </a:lnTo>
                <a:close/>
              </a:path>
              <a:path w="71119" h="52704">
                <a:moveTo>
                  <a:pt x="48928" y="25895"/>
                </a:moveTo>
                <a:lnTo>
                  <a:pt x="35407" y="25895"/>
                </a:lnTo>
                <a:lnTo>
                  <a:pt x="44513" y="50939"/>
                </a:lnTo>
                <a:lnTo>
                  <a:pt x="46901" y="52616"/>
                </a:lnTo>
                <a:lnTo>
                  <a:pt x="52260" y="52603"/>
                </a:lnTo>
                <a:lnTo>
                  <a:pt x="54648" y="50927"/>
                </a:lnTo>
                <a:lnTo>
                  <a:pt x="63016" y="27546"/>
                </a:lnTo>
                <a:lnTo>
                  <a:pt x="49529" y="27546"/>
                </a:lnTo>
                <a:lnTo>
                  <a:pt x="48928" y="25895"/>
                </a:lnTo>
                <a:close/>
              </a:path>
              <a:path w="71119" h="52704">
                <a:moveTo>
                  <a:pt x="38036" y="825"/>
                </a:moveTo>
                <a:lnTo>
                  <a:pt x="32677" y="838"/>
                </a:lnTo>
                <a:lnTo>
                  <a:pt x="30289" y="2514"/>
                </a:lnTo>
                <a:lnTo>
                  <a:pt x="21335" y="27546"/>
                </a:lnTo>
                <a:lnTo>
                  <a:pt x="34817" y="27546"/>
                </a:lnTo>
                <a:lnTo>
                  <a:pt x="35407" y="25895"/>
                </a:lnTo>
                <a:lnTo>
                  <a:pt x="48928" y="25895"/>
                </a:lnTo>
                <a:lnTo>
                  <a:pt x="40411" y="2501"/>
                </a:lnTo>
                <a:lnTo>
                  <a:pt x="38036" y="825"/>
                </a:lnTo>
                <a:close/>
              </a:path>
              <a:path w="71119" h="52704">
                <a:moveTo>
                  <a:pt x="62407" y="25"/>
                </a:moveTo>
                <a:lnTo>
                  <a:pt x="58762" y="1714"/>
                </a:lnTo>
                <a:lnTo>
                  <a:pt x="49529" y="27546"/>
                </a:lnTo>
                <a:lnTo>
                  <a:pt x="63016" y="27546"/>
                </a:lnTo>
                <a:lnTo>
                  <a:pt x="70726" y="6007"/>
                </a:lnTo>
                <a:lnTo>
                  <a:pt x="68999" y="2374"/>
                </a:lnTo>
                <a:lnTo>
                  <a:pt x="62407" y="25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7818" y="3363285"/>
            <a:ext cx="71120" cy="52705"/>
          </a:xfrm>
          <a:custGeom>
            <a:avLst/>
            <a:gdLst/>
            <a:ahLst/>
            <a:cxnLst/>
            <a:rect l="l" t="t" r="r" b="b"/>
            <a:pathLst>
              <a:path w="71119" h="52704">
                <a:moveTo>
                  <a:pt x="8305" y="0"/>
                </a:moveTo>
                <a:lnTo>
                  <a:pt x="1771" y="2374"/>
                </a:lnTo>
                <a:lnTo>
                  <a:pt x="1648" y="2514"/>
                </a:lnTo>
                <a:lnTo>
                  <a:pt x="0" y="6045"/>
                </a:lnTo>
                <a:lnTo>
                  <a:pt x="16319" y="50939"/>
                </a:lnTo>
                <a:lnTo>
                  <a:pt x="18707" y="52616"/>
                </a:lnTo>
                <a:lnTo>
                  <a:pt x="24066" y="52603"/>
                </a:lnTo>
                <a:lnTo>
                  <a:pt x="26454" y="50927"/>
                </a:lnTo>
                <a:lnTo>
                  <a:pt x="34817" y="27546"/>
                </a:lnTo>
                <a:lnTo>
                  <a:pt x="21335" y="27546"/>
                </a:lnTo>
                <a:lnTo>
                  <a:pt x="11937" y="1701"/>
                </a:lnTo>
                <a:lnTo>
                  <a:pt x="8305" y="0"/>
                </a:lnTo>
                <a:close/>
              </a:path>
              <a:path w="71119" h="52704">
                <a:moveTo>
                  <a:pt x="48928" y="25895"/>
                </a:moveTo>
                <a:lnTo>
                  <a:pt x="35407" y="25895"/>
                </a:lnTo>
                <a:lnTo>
                  <a:pt x="44513" y="50939"/>
                </a:lnTo>
                <a:lnTo>
                  <a:pt x="46901" y="52616"/>
                </a:lnTo>
                <a:lnTo>
                  <a:pt x="52260" y="52603"/>
                </a:lnTo>
                <a:lnTo>
                  <a:pt x="54648" y="50927"/>
                </a:lnTo>
                <a:lnTo>
                  <a:pt x="63016" y="27546"/>
                </a:lnTo>
                <a:lnTo>
                  <a:pt x="49529" y="27546"/>
                </a:lnTo>
                <a:lnTo>
                  <a:pt x="48928" y="25895"/>
                </a:lnTo>
                <a:close/>
              </a:path>
              <a:path w="71119" h="52704">
                <a:moveTo>
                  <a:pt x="38036" y="825"/>
                </a:moveTo>
                <a:lnTo>
                  <a:pt x="32677" y="838"/>
                </a:lnTo>
                <a:lnTo>
                  <a:pt x="30289" y="2514"/>
                </a:lnTo>
                <a:lnTo>
                  <a:pt x="21335" y="27546"/>
                </a:lnTo>
                <a:lnTo>
                  <a:pt x="34817" y="27546"/>
                </a:lnTo>
                <a:lnTo>
                  <a:pt x="35407" y="25895"/>
                </a:lnTo>
                <a:lnTo>
                  <a:pt x="48928" y="25895"/>
                </a:lnTo>
                <a:lnTo>
                  <a:pt x="40411" y="2501"/>
                </a:lnTo>
                <a:lnTo>
                  <a:pt x="38036" y="825"/>
                </a:lnTo>
                <a:close/>
              </a:path>
              <a:path w="71119" h="52704">
                <a:moveTo>
                  <a:pt x="62395" y="25"/>
                </a:moveTo>
                <a:lnTo>
                  <a:pt x="58762" y="1714"/>
                </a:lnTo>
                <a:lnTo>
                  <a:pt x="49529" y="27546"/>
                </a:lnTo>
                <a:lnTo>
                  <a:pt x="63016" y="27546"/>
                </a:lnTo>
                <a:lnTo>
                  <a:pt x="70726" y="6007"/>
                </a:lnTo>
                <a:lnTo>
                  <a:pt x="68999" y="2374"/>
                </a:lnTo>
                <a:lnTo>
                  <a:pt x="62395" y="25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667171" y="3296834"/>
            <a:ext cx="684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0" dirty="0">
                <a:solidFill>
                  <a:srgbClr val="1E262B"/>
                </a:solidFill>
                <a:latin typeface="Brandon Grotesque Bold"/>
                <a:cs typeface="Brandon Grotesque Bold"/>
              </a:rPr>
              <a:t>WEBSITE</a:t>
            </a:r>
            <a:endParaRPr sz="1200">
              <a:latin typeface="Brandon Grotesque Bold"/>
              <a:cs typeface="Brandon Grotesque Bold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07168" y="3264355"/>
            <a:ext cx="297180" cy="323215"/>
          </a:xfrm>
          <a:custGeom>
            <a:avLst/>
            <a:gdLst/>
            <a:ahLst/>
            <a:cxnLst/>
            <a:rect l="l" t="t" r="r" b="b"/>
            <a:pathLst>
              <a:path w="297179" h="323214">
                <a:moveTo>
                  <a:pt x="100069" y="266395"/>
                </a:moveTo>
                <a:lnTo>
                  <a:pt x="77660" y="266395"/>
                </a:lnTo>
                <a:lnTo>
                  <a:pt x="155676" y="320027"/>
                </a:lnTo>
                <a:lnTo>
                  <a:pt x="159334" y="322110"/>
                </a:lnTo>
                <a:lnTo>
                  <a:pt x="162483" y="322884"/>
                </a:lnTo>
                <a:lnTo>
                  <a:pt x="169557" y="322884"/>
                </a:lnTo>
                <a:lnTo>
                  <a:pt x="172605" y="320738"/>
                </a:lnTo>
                <a:lnTo>
                  <a:pt x="183108" y="310248"/>
                </a:lnTo>
                <a:lnTo>
                  <a:pt x="164998" y="310248"/>
                </a:lnTo>
                <a:lnTo>
                  <a:pt x="163893" y="310095"/>
                </a:lnTo>
                <a:lnTo>
                  <a:pt x="162407" y="309283"/>
                </a:lnTo>
                <a:lnTo>
                  <a:pt x="100069" y="266395"/>
                </a:lnTo>
                <a:close/>
              </a:path>
              <a:path w="297179" h="323214">
                <a:moveTo>
                  <a:pt x="119899" y="244754"/>
                </a:moveTo>
                <a:lnTo>
                  <a:pt x="97916" y="244754"/>
                </a:lnTo>
                <a:lnTo>
                  <a:pt x="175247" y="299262"/>
                </a:lnTo>
                <a:lnTo>
                  <a:pt x="175310" y="299440"/>
                </a:lnTo>
                <a:lnTo>
                  <a:pt x="175183" y="300202"/>
                </a:lnTo>
                <a:lnTo>
                  <a:pt x="165201" y="310159"/>
                </a:lnTo>
                <a:lnTo>
                  <a:pt x="164998" y="310248"/>
                </a:lnTo>
                <a:lnTo>
                  <a:pt x="183108" y="310248"/>
                </a:lnTo>
                <a:lnTo>
                  <a:pt x="186575" y="306755"/>
                </a:lnTo>
                <a:lnTo>
                  <a:pt x="188201" y="302526"/>
                </a:lnTo>
                <a:lnTo>
                  <a:pt x="187667" y="294741"/>
                </a:lnTo>
                <a:lnTo>
                  <a:pt x="185902" y="291452"/>
                </a:lnTo>
                <a:lnTo>
                  <a:pt x="182740" y="289052"/>
                </a:lnTo>
                <a:lnTo>
                  <a:pt x="119899" y="244754"/>
                </a:lnTo>
                <a:close/>
              </a:path>
              <a:path w="297179" h="323214">
                <a:moveTo>
                  <a:pt x="162064" y="0"/>
                </a:moveTo>
                <a:lnTo>
                  <a:pt x="158076" y="634"/>
                </a:lnTo>
                <a:lnTo>
                  <a:pt x="156349" y="1866"/>
                </a:lnTo>
                <a:lnTo>
                  <a:pt x="55117" y="195821"/>
                </a:lnTo>
                <a:lnTo>
                  <a:pt x="34988" y="216255"/>
                </a:lnTo>
                <a:lnTo>
                  <a:pt x="1371" y="238912"/>
                </a:lnTo>
                <a:lnTo>
                  <a:pt x="355" y="240626"/>
                </a:lnTo>
                <a:lnTo>
                  <a:pt x="0" y="244398"/>
                </a:lnTo>
                <a:lnTo>
                  <a:pt x="673" y="246278"/>
                </a:lnTo>
                <a:lnTo>
                  <a:pt x="49250" y="294855"/>
                </a:lnTo>
                <a:lnTo>
                  <a:pt x="50431" y="296062"/>
                </a:lnTo>
                <a:lnTo>
                  <a:pt x="52057" y="296710"/>
                </a:lnTo>
                <a:lnTo>
                  <a:pt x="54330" y="296684"/>
                </a:lnTo>
                <a:lnTo>
                  <a:pt x="56222" y="296519"/>
                </a:lnTo>
                <a:lnTo>
                  <a:pt x="57911" y="295503"/>
                </a:lnTo>
                <a:lnTo>
                  <a:pt x="68122" y="280454"/>
                </a:lnTo>
                <a:lnTo>
                  <a:pt x="52806" y="280454"/>
                </a:lnTo>
                <a:lnTo>
                  <a:pt x="16421" y="244068"/>
                </a:lnTo>
                <a:lnTo>
                  <a:pt x="37744" y="229577"/>
                </a:lnTo>
                <a:lnTo>
                  <a:pt x="56086" y="229577"/>
                </a:lnTo>
                <a:lnTo>
                  <a:pt x="47586" y="221411"/>
                </a:lnTo>
                <a:lnTo>
                  <a:pt x="60324" y="208610"/>
                </a:lnTo>
                <a:lnTo>
                  <a:pt x="78278" y="208610"/>
                </a:lnTo>
                <a:lnTo>
                  <a:pt x="68097" y="198424"/>
                </a:lnTo>
                <a:lnTo>
                  <a:pt x="162661" y="17195"/>
                </a:lnTo>
                <a:lnTo>
                  <a:pt x="180617" y="17195"/>
                </a:lnTo>
                <a:lnTo>
                  <a:pt x="164109" y="673"/>
                </a:lnTo>
                <a:lnTo>
                  <a:pt x="162064" y="0"/>
                </a:lnTo>
                <a:close/>
              </a:path>
              <a:path w="297179" h="323214">
                <a:moveTo>
                  <a:pt x="56086" y="229577"/>
                </a:moveTo>
                <a:lnTo>
                  <a:pt x="37744" y="229577"/>
                </a:lnTo>
                <a:lnTo>
                  <a:pt x="67817" y="258457"/>
                </a:lnTo>
                <a:lnTo>
                  <a:pt x="52806" y="280454"/>
                </a:lnTo>
                <a:lnTo>
                  <a:pt x="68122" y="280454"/>
                </a:lnTo>
                <a:lnTo>
                  <a:pt x="77660" y="266395"/>
                </a:lnTo>
                <a:lnTo>
                  <a:pt x="100069" y="266395"/>
                </a:lnTo>
                <a:lnTo>
                  <a:pt x="85966" y="256692"/>
                </a:lnTo>
                <a:lnTo>
                  <a:pt x="93899" y="248767"/>
                </a:lnTo>
                <a:lnTo>
                  <a:pt x="76060" y="248767"/>
                </a:lnTo>
                <a:lnTo>
                  <a:pt x="56086" y="229577"/>
                </a:lnTo>
                <a:close/>
              </a:path>
              <a:path w="297179" h="323214">
                <a:moveTo>
                  <a:pt x="78278" y="208610"/>
                </a:moveTo>
                <a:lnTo>
                  <a:pt x="60324" y="208610"/>
                </a:lnTo>
                <a:lnTo>
                  <a:pt x="88239" y="236524"/>
                </a:lnTo>
                <a:lnTo>
                  <a:pt x="76060" y="248767"/>
                </a:lnTo>
                <a:lnTo>
                  <a:pt x="93899" y="248767"/>
                </a:lnTo>
                <a:lnTo>
                  <a:pt x="97916" y="244754"/>
                </a:lnTo>
                <a:lnTo>
                  <a:pt x="119899" y="244754"/>
                </a:lnTo>
                <a:lnTo>
                  <a:pt x="109359" y="237324"/>
                </a:lnTo>
                <a:lnTo>
                  <a:pt x="125830" y="228726"/>
                </a:lnTo>
                <a:lnTo>
                  <a:pt x="98386" y="228726"/>
                </a:lnTo>
                <a:lnTo>
                  <a:pt x="78278" y="208610"/>
                </a:lnTo>
                <a:close/>
              </a:path>
              <a:path w="297179" h="323214">
                <a:moveTo>
                  <a:pt x="180617" y="17195"/>
                </a:moveTo>
                <a:lnTo>
                  <a:pt x="162661" y="17195"/>
                </a:lnTo>
                <a:lnTo>
                  <a:pt x="279590" y="134137"/>
                </a:lnTo>
                <a:lnTo>
                  <a:pt x="98386" y="228726"/>
                </a:lnTo>
                <a:lnTo>
                  <a:pt x="125830" y="228726"/>
                </a:lnTo>
                <a:lnTo>
                  <a:pt x="294919" y="140461"/>
                </a:lnTo>
                <a:lnTo>
                  <a:pt x="296163" y="138734"/>
                </a:lnTo>
                <a:lnTo>
                  <a:pt x="296786" y="134734"/>
                </a:lnTo>
                <a:lnTo>
                  <a:pt x="296113" y="132702"/>
                </a:lnTo>
                <a:lnTo>
                  <a:pt x="180617" y="17195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18758" y="3230013"/>
            <a:ext cx="122555" cy="122555"/>
          </a:xfrm>
          <a:custGeom>
            <a:avLst/>
            <a:gdLst/>
            <a:ahLst/>
            <a:cxnLst/>
            <a:rect l="l" t="t" r="r" b="b"/>
            <a:pathLst>
              <a:path w="122554" h="122554">
                <a:moveTo>
                  <a:pt x="6261" y="0"/>
                </a:moveTo>
                <a:lnTo>
                  <a:pt x="2755" y="127"/>
                </a:lnTo>
                <a:lnTo>
                  <a:pt x="0" y="3048"/>
                </a:lnTo>
                <a:lnTo>
                  <a:pt x="228" y="9994"/>
                </a:lnTo>
                <a:lnTo>
                  <a:pt x="3060" y="12700"/>
                </a:lnTo>
                <a:lnTo>
                  <a:pt x="6680" y="12700"/>
                </a:lnTo>
                <a:lnTo>
                  <a:pt x="27361" y="14076"/>
                </a:lnTo>
                <a:lnTo>
                  <a:pt x="64737" y="28810"/>
                </a:lnTo>
                <a:lnTo>
                  <a:pt x="93611" y="57715"/>
                </a:lnTo>
                <a:lnTo>
                  <a:pt x="108335" y="95136"/>
                </a:lnTo>
                <a:lnTo>
                  <a:pt x="109728" y="115735"/>
                </a:lnTo>
                <a:lnTo>
                  <a:pt x="109613" y="119253"/>
                </a:lnTo>
                <a:lnTo>
                  <a:pt x="112369" y="122174"/>
                </a:lnTo>
                <a:lnTo>
                  <a:pt x="115862" y="122301"/>
                </a:lnTo>
                <a:lnTo>
                  <a:pt x="119494" y="122301"/>
                </a:lnTo>
                <a:lnTo>
                  <a:pt x="122313" y="119595"/>
                </a:lnTo>
                <a:lnTo>
                  <a:pt x="122399" y="115735"/>
                </a:lnTo>
                <a:lnTo>
                  <a:pt x="120856" y="92943"/>
                </a:lnTo>
                <a:lnTo>
                  <a:pt x="104254" y="50762"/>
                </a:lnTo>
                <a:lnTo>
                  <a:pt x="71694" y="18184"/>
                </a:lnTo>
                <a:lnTo>
                  <a:pt x="29548" y="1573"/>
                </a:lnTo>
                <a:lnTo>
                  <a:pt x="6261" y="0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30699" y="3278360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43645" y="12674"/>
                </a:moveTo>
                <a:lnTo>
                  <a:pt x="6971" y="12674"/>
                </a:lnTo>
                <a:lnTo>
                  <a:pt x="15511" y="13030"/>
                </a:lnTo>
                <a:lnTo>
                  <a:pt x="23700" y="15139"/>
                </a:lnTo>
                <a:lnTo>
                  <a:pt x="49120" y="46604"/>
                </a:lnTo>
                <a:lnTo>
                  <a:pt x="49465" y="55156"/>
                </a:lnTo>
                <a:lnTo>
                  <a:pt x="49237" y="58648"/>
                </a:lnTo>
                <a:lnTo>
                  <a:pt x="51891" y="61671"/>
                </a:lnTo>
                <a:lnTo>
                  <a:pt x="55536" y="61925"/>
                </a:lnTo>
                <a:lnTo>
                  <a:pt x="59130" y="61925"/>
                </a:lnTo>
                <a:lnTo>
                  <a:pt x="61924" y="59347"/>
                </a:lnTo>
                <a:lnTo>
                  <a:pt x="62140" y="55994"/>
                </a:lnTo>
                <a:lnTo>
                  <a:pt x="61683" y="44733"/>
                </a:lnTo>
                <a:lnTo>
                  <a:pt x="58898" y="33953"/>
                </a:lnTo>
                <a:lnTo>
                  <a:pt x="53917" y="24011"/>
                </a:lnTo>
                <a:lnTo>
                  <a:pt x="46874" y="15265"/>
                </a:lnTo>
                <a:lnTo>
                  <a:pt x="43645" y="12674"/>
                </a:lnTo>
                <a:close/>
              </a:path>
              <a:path w="62229" h="62229">
                <a:moveTo>
                  <a:pt x="6133" y="0"/>
                </a:moveTo>
                <a:lnTo>
                  <a:pt x="2640" y="228"/>
                </a:lnTo>
                <a:lnTo>
                  <a:pt x="0" y="3275"/>
                </a:lnTo>
                <a:lnTo>
                  <a:pt x="456" y="10248"/>
                </a:lnTo>
                <a:lnTo>
                  <a:pt x="3707" y="12865"/>
                </a:lnTo>
                <a:lnTo>
                  <a:pt x="6971" y="12674"/>
                </a:lnTo>
                <a:lnTo>
                  <a:pt x="43645" y="12674"/>
                </a:lnTo>
                <a:lnTo>
                  <a:pt x="38112" y="8234"/>
                </a:lnTo>
                <a:lnTo>
                  <a:pt x="28108" y="3263"/>
                </a:lnTo>
                <a:lnTo>
                  <a:pt x="17367" y="493"/>
                </a:lnTo>
                <a:lnTo>
                  <a:pt x="6133" y="0"/>
                </a:lnTo>
                <a:close/>
              </a:path>
            </a:pathLst>
          </a:custGeom>
          <a:solidFill>
            <a:srgbClr val="EF4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22437" y="3296834"/>
            <a:ext cx="596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0" dirty="0">
                <a:solidFill>
                  <a:srgbClr val="1E262B"/>
                </a:solidFill>
                <a:latin typeface="Brandon Grotesque Bold"/>
                <a:cs typeface="Brandon Grotesque Bold"/>
              </a:rPr>
              <a:t>SOCIAL</a:t>
            </a:r>
            <a:endParaRPr sz="1200">
              <a:latin typeface="Brandon Grotesque Bold"/>
              <a:cs typeface="Brandon Grotesque Bold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175919" y="3220525"/>
            <a:ext cx="280670" cy="376555"/>
          </a:xfrm>
          <a:custGeom>
            <a:avLst/>
            <a:gdLst/>
            <a:ahLst/>
            <a:cxnLst/>
            <a:rect l="l" t="t" r="r" b="b"/>
            <a:pathLst>
              <a:path w="280670" h="376554">
                <a:moveTo>
                  <a:pt x="236639" y="20535"/>
                </a:moveTo>
                <a:lnTo>
                  <a:pt x="43560" y="20535"/>
                </a:lnTo>
                <a:lnTo>
                  <a:pt x="26622" y="23965"/>
                </a:lnTo>
                <a:lnTo>
                  <a:pt x="12774" y="33310"/>
                </a:lnTo>
                <a:lnTo>
                  <a:pt x="3429" y="47158"/>
                </a:lnTo>
                <a:lnTo>
                  <a:pt x="0" y="64096"/>
                </a:lnTo>
                <a:lnTo>
                  <a:pt x="0" y="332574"/>
                </a:lnTo>
                <a:lnTo>
                  <a:pt x="3429" y="349512"/>
                </a:lnTo>
                <a:lnTo>
                  <a:pt x="12774" y="363361"/>
                </a:lnTo>
                <a:lnTo>
                  <a:pt x="26622" y="372706"/>
                </a:lnTo>
                <a:lnTo>
                  <a:pt x="43560" y="376135"/>
                </a:lnTo>
                <a:lnTo>
                  <a:pt x="236639" y="376135"/>
                </a:lnTo>
                <a:lnTo>
                  <a:pt x="253584" y="372706"/>
                </a:lnTo>
                <a:lnTo>
                  <a:pt x="267326" y="363435"/>
                </a:lnTo>
                <a:lnTo>
                  <a:pt x="43560" y="363435"/>
                </a:lnTo>
                <a:lnTo>
                  <a:pt x="31559" y="361007"/>
                </a:lnTo>
                <a:lnTo>
                  <a:pt x="21748" y="354387"/>
                </a:lnTo>
                <a:lnTo>
                  <a:pt x="15128" y="344576"/>
                </a:lnTo>
                <a:lnTo>
                  <a:pt x="12699" y="332574"/>
                </a:lnTo>
                <a:lnTo>
                  <a:pt x="12699" y="64096"/>
                </a:lnTo>
                <a:lnTo>
                  <a:pt x="15128" y="52095"/>
                </a:lnTo>
                <a:lnTo>
                  <a:pt x="21748" y="42284"/>
                </a:lnTo>
                <a:lnTo>
                  <a:pt x="31559" y="35664"/>
                </a:lnTo>
                <a:lnTo>
                  <a:pt x="43560" y="33235"/>
                </a:lnTo>
                <a:lnTo>
                  <a:pt x="267326" y="33235"/>
                </a:lnTo>
                <a:lnTo>
                  <a:pt x="253584" y="23965"/>
                </a:lnTo>
                <a:lnTo>
                  <a:pt x="236639" y="20535"/>
                </a:lnTo>
                <a:close/>
              </a:path>
              <a:path w="280670" h="376554">
                <a:moveTo>
                  <a:pt x="267326" y="33235"/>
                </a:moveTo>
                <a:lnTo>
                  <a:pt x="236639" y="33235"/>
                </a:lnTo>
                <a:lnTo>
                  <a:pt x="248642" y="35664"/>
                </a:lnTo>
                <a:lnTo>
                  <a:pt x="258457" y="42284"/>
                </a:lnTo>
                <a:lnTo>
                  <a:pt x="265081" y="52095"/>
                </a:lnTo>
                <a:lnTo>
                  <a:pt x="267512" y="64096"/>
                </a:lnTo>
                <a:lnTo>
                  <a:pt x="267512" y="332574"/>
                </a:lnTo>
                <a:lnTo>
                  <a:pt x="265081" y="344576"/>
                </a:lnTo>
                <a:lnTo>
                  <a:pt x="258457" y="354387"/>
                </a:lnTo>
                <a:lnTo>
                  <a:pt x="248642" y="361007"/>
                </a:lnTo>
                <a:lnTo>
                  <a:pt x="236639" y="363435"/>
                </a:lnTo>
                <a:lnTo>
                  <a:pt x="267326" y="363435"/>
                </a:lnTo>
                <a:lnTo>
                  <a:pt x="276783" y="349512"/>
                </a:lnTo>
                <a:lnTo>
                  <a:pt x="280212" y="332574"/>
                </a:lnTo>
                <a:lnTo>
                  <a:pt x="280212" y="64096"/>
                </a:lnTo>
                <a:lnTo>
                  <a:pt x="276783" y="47158"/>
                </a:lnTo>
                <a:lnTo>
                  <a:pt x="267436" y="33310"/>
                </a:lnTo>
                <a:close/>
              </a:path>
              <a:path w="280670" h="376554">
                <a:moveTo>
                  <a:pt x="89141" y="33235"/>
                </a:moveTo>
                <a:lnTo>
                  <a:pt x="76441" y="33235"/>
                </a:lnTo>
                <a:lnTo>
                  <a:pt x="76441" y="56959"/>
                </a:lnTo>
                <a:lnTo>
                  <a:pt x="79273" y="59791"/>
                </a:lnTo>
                <a:lnTo>
                  <a:pt x="86296" y="59791"/>
                </a:lnTo>
                <a:lnTo>
                  <a:pt x="89141" y="56959"/>
                </a:lnTo>
                <a:lnTo>
                  <a:pt x="89141" y="33235"/>
                </a:lnTo>
                <a:close/>
              </a:path>
              <a:path w="280670" h="376554">
                <a:moveTo>
                  <a:pt x="139941" y="33235"/>
                </a:moveTo>
                <a:lnTo>
                  <a:pt x="127241" y="33235"/>
                </a:lnTo>
                <a:lnTo>
                  <a:pt x="127241" y="56959"/>
                </a:lnTo>
                <a:lnTo>
                  <a:pt x="130073" y="59791"/>
                </a:lnTo>
                <a:lnTo>
                  <a:pt x="137096" y="59791"/>
                </a:lnTo>
                <a:lnTo>
                  <a:pt x="139941" y="56959"/>
                </a:lnTo>
                <a:lnTo>
                  <a:pt x="139941" y="33235"/>
                </a:lnTo>
                <a:close/>
              </a:path>
              <a:path w="280670" h="376554">
                <a:moveTo>
                  <a:pt x="191515" y="33235"/>
                </a:moveTo>
                <a:lnTo>
                  <a:pt x="178815" y="33235"/>
                </a:lnTo>
                <a:lnTo>
                  <a:pt x="178815" y="56959"/>
                </a:lnTo>
                <a:lnTo>
                  <a:pt x="181648" y="59791"/>
                </a:lnTo>
                <a:lnTo>
                  <a:pt x="188671" y="59791"/>
                </a:lnTo>
                <a:lnTo>
                  <a:pt x="191515" y="56959"/>
                </a:lnTo>
                <a:lnTo>
                  <a:pt x="191515" y="33235"/>
                </a:lnTo>
                <a:close/>
              </a:path>
              <a:path w="280670" h="376554">
                <a:moveTo>
                  <a:pt x="86296" y="0"/>
                </a:moveTo>
                <a:lnTo>
                  <a:pt x="79273" y="0"/>
                </a:lnTo>
                <a:lnTo>
                  <a:pt x="76441" y="2844"/>
                </a:lnTo>
                <a:lnTo>
                  <a:pt x="76441" y="20535"/>
                </a:lnTo>
                <a:lnTo>
                  <a:pt x="89141" y="20535"/>
                </a:lnTo>
                <a:lnTo>
                  <a:pt x="89141" y="2844"/>
                </a:lnTo>
                <a:lnTo>
                  <a:pt x="86296" y="0"/>
                </a:lnTo>
                <a:close/>
              </a:path>
              <a:path w="280670" h="376554">
                <a:moveTo>
                  <a:pt x="137096" y="0"/>
                </a:moveTo>
                <a:lnTo>
                  <a:pt x="130073" y="0"/>
                </a:lnTo>
                <a:lnTo>
                  <a:pt x="127241" y="2844"/>
                </a:lnTo>
                <a:lnTo>
                  <a:pt x="127241" y="20535"/>
                </a:lnTo>
                <a:lnTo>
                  <a:pt x="139941" y="20535"/>
                </a:lnTo>
                <a:lnTo>
                  <a:pt x="139941" y="2844"/>
                </a:lnTo>
                <a:lnTo>
                  <a:pt x="137096" y="0"/>
                </a:lnTo>
                <a:close/>
              </a:path>
              <a:path w="280670" h="376554">
                <a:moveTo>
                  <a:pt x="188671" y="0"/>
                </a:moveTo>
                <a:lnTo>
                  <a:pt x="181648" y="0"/>
                </a:lnTo>
                <a:lnTo>
                  <a:pt x="178815" y="2844"/>
                </a:lnTo>
                <a:lnTo>
                  <a:pt x="178815" y="20535"/>
                </a:lnTo>
                <a:lnTo>
                  <a:pt x="191515" y="20535"/>
                </a:lnTo>
                <a:lnTo>
                  <a:pt x="191515" y="2844"/>
                </a:lnTo>
                <a:lnTo>
                  <a:pt x="188671" y="0"/>
                </a:lnTo>
                <a:close/>
              </a:path>
            </a:pathLst>
          </a:custGeom>
          <a:solidFill>
            <a:srgbClr val="1E26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38933" y="334929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174" y="0"/>
                </a:lnTo>
              </a:path>
            </a:pathLst>
          </a:custGeom>
          <a:ln w="12700">
            <a:solidFill>
              <a:srgbClr val="EF44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38933" y="3412797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174" y="0"/>
                </a:lnTo>
              </a:path>
            </a:pathLst>
          </a:custGeom>
          <a:ln w="12700">
            <a:solidFill>
              <a:srgbClr val="EF44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26233" y="3296834"/>
            <a:ext cx="756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8770" algn="l"/>
              </a:tabLst>
            </a:pPr>
            <a:r>
              <a:rPr sz="1200" b="1" u="sng" spc="-35" dirty="0">
                <a:solidFill>
                  <a:srgbClr val="1E262B"/>
                </a:solidFill>
                <a:latin typeface="Brandon Grotesque Bold"/>
                <a:cs typeface="Brandon Grotesque Bold"/>
              </a:rPr>
              <a:t>   </a:t>
            </a:r>
            <a:r>
              <a:rPr sz="1200" b="1" u="sng" spc="40" dirty="0">
                <a:solidFill>
                  <a:srgbClr val="1E262B"/>
                </a:solidFill>
                <a:latin typeface="Brandon Grotesque Bold"/>
                <a:cs typeface="Brandon Grotesque Bold"/>
              </a:rPr>
              <a:t> </a:t>
            </a:r>
            <a:r>
              <a:rPr sz="1200" b="1" dirty="0">
                <a:solidFill>
                  <a:srgbClr val="1E262B"/>
                </a:solidFill>
                <a:latin typeface="Brandon Grotesque Bold"/>
                <a:cs typeface="Brandon Grotesque Bold"/>
              </a:rPr>
              <a:t>	</a:t>
            </a:r>
            <a:r>
              <a:rPr sz="1200" b="1" spc="0" dirty="0">
                <a:solidFill>
                  <a:srgbClr val="1E262B"/>
                </a:solidFill>
                <a:latin typeface="Brandon Grotesque Bold"/>
                <a:cs typeface="Brandon Grotesque Bold"/>
              </a:rPr>
              <a:t>BL</a:t>
            </a:r>
            <a:r>
              <a:rPr sz="1200" b="1" spc="5" dirty="0">
                <a:solidFill>
                  <a:srgbClr val="1E262B"/>
                </a:solidFill>
                <a:latin typeface="Brandon Grotesque Bold"/>
                <a:cs typeface="Brandon Grotesque Bold"/>
              </a:rPr>
              <a:t>OG</a:t>
            </a:r>
            <a:endParaRPr sz="1200">
              <a:latin typeface="Brandon Grotesque Bold"/>
              <a:cs typeface="Brandon Grotesque 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75033" y="4231216"/>
            <a:ext cx="1885950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96%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of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visitors to your site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are  not ready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to buy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right now,</a:t>
            </a:r>
            <a:r>
              <a:rPr sz="1000" b="0" i="1" spc="-3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they 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are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in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research</a:t>
            </a:r>
            <a:r>
              <a:rPr sz="1000" b="0" i="1" spc="-5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mode.</a:t>
            </a:r>
            <a:endParaRPr sz="1000">
              <a:latin typeface="Museo Sans 300"/>
              <a:cs typeface="Museo Sans 300"/>
            </a:endParaRPr>
          </a:p>
          <a:p>
            <a:pPr marL="13335">
              <a:lnSpc>
                <a:spcPct val="100000"/>
              </a:lnSpc>
              <a:spcBef>
                <a:spcPts val="800"/>
              </a:spcBef>
            </a:pPr>
            <a:r>
              <a:rPr sz="800" b="0" spc="3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KISSMETRICS</a:t>
            </a:r>
            <a:endParaRPr sz="800">
              <a:latin typeface="Brandon Grotesque Black"/>
              <a:cs typeface="Brandon Grotesque Black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8889FA5-6091-4926-B164-EDE7393FC7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79030" y="1154852"/>
            <a:ext cx="2706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2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WEBSITE  </a:t>
            </a:r>
            <a:r>
              <a:rPr sz="1800" b="1" spc="1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QUICK</a:t>
            </a:r>
            <a:r>
              <a:rPr sz="1800" b="1" spc="-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r>
              <a:rPr sz="1800" b="1" spc="10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TIPS</a:t>
            </a:r>
            <a:r>
              <a:rPr sz="1800" b="1" spc="-23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endParaRPr sz="1800">
              <a:latin typeface="Brandon Grotesque Bold"/>
              <a:cs typeface="Brandon Grotesque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7432" y="1744132"/>
            <a:ext cx="6059805" cy="49022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59"/>
              </a:spcBef>
            </a:pPr>
            <a:r>
              <a:rPr sz="1200" b="0" spc="8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OPTIMIZE </a:t>
            </a:r>
            <a:r>
              <a:rPr sz="1200" b="0" spc="6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YOUR</a:t>
            </a:r>
            <a:r>
              <a:rPr sz="1200" b="0" spc="2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SITE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160020">
              <a:lnSpc>
                <a:spcPct val="122700"/>
              </a:lnSpc>
              <a:spcBef>
                <a:spcPts val="30"/>
              </a:spcBef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site isn’t coming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up 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keyword searches when your prospective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buyers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searching online, you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missing out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potential leads. Know the basics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 Engine Optimization (SEO) and implement them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site. For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simple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explanation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SEO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checklist,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check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out</a:t>
            </a:r>
            <a:r>
              <a:rPr sz="1200" b="0" spc="5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our</a:t>
            </a:r>
            <a:r>
              <a:rPr sz="1200" b="0" spc="3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300" b="1" spc="-25" dirty="0">
                <a:solidFill>
                  <a:srgbClr val="0070CE"/>
                </a:solidFill>
                <a:latin typeface="Brandon Grotesque Bold"/>
                <a:cs typeface="Brandon Grotesque Bold"/>
              </a:rPr>
              <a:t>16</a:t>
            </a:r>
            <a:r>
              <a:rPr sz="1300" b="1" spc="25" dirty="0">
                <a:solidFill>
                  <a:srgbClr val="0070CE"/>
                </a:solidFill>
                <a:latin typeface="Brandon Grotesque Bold"/>
                <a:cs typeface="Brandon Grotesque Bold"/>
              </a:rPr>
              <a:t> </a:t>
            </a:r>
            <a:r>
              <a:rPr sz="1300" b="1" spc="-20" dirty="0">
                <a:solidFill>
                  <a:srgbClr val="0070CE"/>
                </a:solidFill>
                <a:latin typeface="Brandon Grotesque Bold"/>
                <a:cs typeface="Brandon Grotesque Bold"/>
              </a:rPr>
              <a:t>DIY</a:t>
            </a:r>
            <a:r>
              <a:rPr sz="1300" b="1" spc="25" dirty="0">
                <a:solidFill>
                  <a:srgbClr val="0070CE"/>
                </a:solidFill>
                <a:latin typeface="Brandon Grotesque Bold"/>
                <a:cs typeface="Brandon Grotesque Bold"/>
              </a:rPr>
              <a:t> </a:t>
            </a:r>
            <a:r>
              <a:rPr sz="1300" b="1" spc="-20" dirty="0">
                <a:solidFill>
                  <a:srgbClr val="0070CE"/>
                </a:solidFill>
                <a:latin typeface="Brandon Grotesque Bold"/>
                <a:cs typeface="Brandon Grotesque Bold"/>
              </a:rPr>
              <a:t>SEO</a:t>
            </a:r>
            <a:r>
              <a:rPr sz="1300" b="1" spc="25" dirty="0">
                <a:solidFill>
                  <a:srgbClr val="0070CE"/>
                </a:solidFill>
                <a:latin typeface="Brandon Grotesque Bold"/>
                <a:cs typeface="Brandon Grotesque Bold"/>
              </a:rPr>
              <a:t> </a:t>
            </a:r>
            <a:r>
              <a:rPr sz="1300" b="1" spc="-15" dirty="0">
                <a:solidFill>
                  <a:srgbClr val="0070CE"/>
                </a:solidFill>
                <a:latin typeface="Brandon Grotesque Bold"/>
                <a:cs typeface="Brandon Grotesque Bold"/>
              </a:rPr>
              <a:t>Tips</a:t>
            </a:r>
            <a:r>
              <a:rPr sz="1200" b="0" spc="-15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GIVE</a:t>
            </a:r>
            <a:r>
              <a:rPr sz="1200" b="0" spc="12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VALUE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400685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Offer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something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value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case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study,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newsletter, whitepaper, video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or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industry report that your prospect will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find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valuable.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Offer it 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exchange for  their lead info. People don’t mind sharing their information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long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receiving value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</a:t>
            </a:r>
            <a:r>
              <a:rPr sz="1200" b="0" spc="1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return.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BE</a:t>
            </a:r>
            <a:r>
              <a:rPr sz="1200" b="0" spc="10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CLEAR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7785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Sites that have clear messaging and call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action have higher lead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conversion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rates. For example,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 engage prospects who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“just shopping”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sign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up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for  your newsletter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site,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make it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easy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find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 complete the sign-up form.  Use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call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action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compelling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showing/describing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them.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GO</a:t>
            </a:r>
            <a:r>
              <a:rPr sz="1200" b="0" spc="12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LOCAL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customers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local, register your business with Google Places and build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out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business profile. Google will display local results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first,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giving your company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an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edge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when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searching.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20%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Google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searches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done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locally.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B855B2-471C-4B42-A3DA-AF166594B4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75033" y="1894416"/>
            <a:ext cx="1768475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Small businesses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that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blog</a:t>
            </a:r>
            <a:r>
              <a:rPr sz="1000" b="0" i="1" spc="-80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get  126%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more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lead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growth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than  small businesses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that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do</a:t>
            </a:r>
            <a:r>
              <a:rPr sz="1000" b="0" i="1" spc="-6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not.</a:t>
            </a:r>
            <a:endParaRPr sz="1000">
              <a:latin typeface="Museo Sans 300"/>
              <a:cs typeface="Museo Sans 300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800" b="0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@</a:t>
            </a:r>
            <a:r>
              <a:rPr sz="800" b="0" spc="50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 </a:t>
            </a:r>
            <a:r>
              <a:rPr sz="800" b="0" spc="30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THINKCREATIVE</a:t>
            </a:r>
            <a:endParaRPr sz="800">
              <a:latin typeface="Brandon Grotesque Black"/>
              <a:cs typeface="Brandon Grotesque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79740" y="1124372"/>
            <a:ext cx="104584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25" dirty="0"/>
              <a:t>BLOG</a:t>
            </a:r>
            <a:r>
              <a:rPr spc="-265" dirty="0"/>
              <a:t>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77432" y="1637452"/>
            <a:ext cx="58858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Another great way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entrepreneurs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drive inbound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traffic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 leads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through  blogging.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I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know what you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thinking right now...”does blogging really pay off?”  The answer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yes; small businesses that blog get 126% more lead growth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than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small businesses that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do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not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(SOURCE:  </a:t>
            </a:r>
            <a:r>
              <a:rPr sz="800" b="0" spc="5" dirty="0">
                <a:solidFill>
                  <a:srgbClr val="7C878C"/>
                </a:solidFill>
                <a:latin typeface="Museo Sans 300"/>
                <a:cs typeface="Museo Sans 300"/>
              </a:rPr>
              <a:t>@ </a:t>
            </a:r>
            <a:r>
              <a:rPr sz="800" b="0" spc="150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THINKCREATIVE)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7432" y="2780452"/>
            <a:ext cx="591312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Why? Prospective buyers trust non-promotional content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blogs unlike the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self-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promotional advertising done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by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most businesses. Second, the content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blog can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found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by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 engines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Google and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it is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often times easier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to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keep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blog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updated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with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relevant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content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that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engines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love.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79030" y="4172372"/>
            <a:ext cx="2983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2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BLOGGING  </a:t>
            </a:r>
            <a:r>
              <a:rPr sz="1800" b="1" spc="1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QUICK</a:t>
            </a:r>
            <a:r>
              <a:rPr sz="1800" b="1" spc="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r>
              <a:rPr sz="1800" b="1" spc="10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TIPS</a:t>
            </a:r>
            <a:r>
              <a:rPr sz="1800" b="1" spc="-23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endParaRPr sz="1800">
              <a:latin typeface="Brandon Grotesque Bold"/>
              <a:cs typeface="Brandon Grotesque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77432" y="4761652"/>
            <a:ext cx="6053455" cy="20320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59"/>
              </a:spcBef>
            </a:pPr>
            <a:r>
              <a:rPr sz="1200" b="0" spc="8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CONTENT </a:t>
            </a: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IS</a:t>
            </a:r>
            <a:r>
              <a:rPr sz="1200" b="0" spc="229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KING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128905" algn="just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Keep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blog updated with the right message,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right audience,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right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time. </a:t>
            </a:r>
            <a:r>
              <a:rPr sz="1200" b="0" spc="-20" dirty="0">
                <a:solidFill>
                  <a:srgbClr val="1E262B"/>
                </a:solidFill>
                <a:latin typeface="Museo Sans 300"/>
                <a:cs typeface="Museo Sans 300"/>
              </a:rPr>
              <a:t>Take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some time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understand your ideal buyer and think about the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content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they might need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do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 jobs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better.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KNOW </a:t>
            </a:r>
            <a:r>
              <a:rPr sz="1200" b="0" spc="6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YOUR </a:t>
            </a:r>
            <a:r>
              <a:rPr sz="1200" b="0" spc="8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CUSTOMER</a:t>
            </a:r>
            <a:r>
              <a:rPr sz="1200" b="0" spc="40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BASE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20000"/>
              </a:lnSpc>
              <a:spcBef>
                <a:spcPts val="70"/>
              </a:spcBef>
            </a:pPr>
            <a:r>
              <a:rPr sz="1200" b="0" spc="-15" dirty="0">
                <a:solidFill>
                  <a:srgbClr val="1E262B"/>
                </a:solidFill>
                <a:latin typeface="Museo Sans 300"/>
                <a:cs typeface="Museo Sans 300"/>
              </a:rPr>
              <a:t>You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have great customers, what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do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they have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common?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there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topics/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challenges that always seem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pop up? Check out our </a:t>
            </a:r>
            <a:r>
              <a:rPr sz="1300" b="1" spc="-20" dirty="0">
                <a:solidFill>
                  <a:srgbClr val="0070CE"/>
                </a:solidFill>
                <a:latin typeface="Brandon Grotesque Bold"/>
                <a:cs typeface="Brandon Grotesque Bold"/>
              </a:rPr>
              <a:t>Customer Personas Guide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help with identifying with your</a:t>
            </a:r>
            <a:r>
              <a:rPr sz="1200" b="0" spc="29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audience.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A53EB9-A34C-4A0C-9E6D-118A7D82E0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77432" y="1131993"/>
            <a:ext cx="5907405" cy="49022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59"/>
              </a:spcBef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KNOW </a:t>
            </a:r>
            <a:r>
              <a:rPr sz="1200" b="0" spc="6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YOUR</a:t>
            </a:r>
            <a:r>
              <a:rPr sz="1200" b="0" spc="254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STORY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Think about your unique background and experience, how can you leverage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past and current success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help your prospects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more productive, save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time,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make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more</a:t>
            </a:r>
            <a:r>
              <a:rPr sz="1200" b="0" spc="10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money?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GENERATE </a:t>
            </a:r>
            <a:r>
              <a:rPr sz="1200" b="0" spc="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NEW</a:t>
            </a:r>
            <a:r>
              <a:rPr sz="1200" b="0" spc="2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IDEAS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588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Use tools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Google Adwords and Wordtracker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research what keywords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prospective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buyers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searching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relative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products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7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services.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BE</a:t>
            </a:r>
            <a:r>
              <a:rPr sz="1200" b="0" spc="14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8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TRUSTWORTHY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328295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When creating content, always remember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put yourself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prospective  customers’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shoes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write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about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interests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them,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not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you.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marL="1696720">
              <a:lnSpc>
                <a:spcPct val="100000"/>
              </a:lnSpc>
            </a:pPr>
            <a:r>
              <a:rPr sz="1300" b="1" dirty="0">
                <a:solidFill>
                  <a:srgbClr val="00C4B2"/>
                </a:solidFill>
                <a:latin typeface="Brandon Grotesque Bold"/>
                <a:cs typeface="Brandon Grotesque Bold"/>
              </a:rPr>
              <a:t>TRUST </a:t>
            </a:r>
            <a:r>
              <a:rPr sz="1300" b="1" spc="-4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= </a:t>
            </a:r>
            <a:r>
              <a:rPr sz="1300" b="1" spc="-1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EMPATHY </a:t>
            </a:r>
            <a:r>
              <a:rPr sz="1300" b="1" spc="-40" dirty="0">
                <a:solidFill>
                  <a:srgbClr val="00C4B2"/>
                </a:solidFill>
                <a:latin typeface="Brandon Grotesque Bold"/>
                <a:cs typeface="Brandon Grotesque Bold"/>
              </a:rPr>
              <a:t>+</a:t>
            </a:r>
            <a:r>
              <a:rPr sz="1300" b="1" spc="15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 </a:t>
            </a:r>
            <a:r>
              <a:rPr sz="1300" b="1" spc="5" dirty="0">
                <a:solidFill>
                  <a:srgbClr val="00C4B2"/>
                </a:solidFill>
                <a:latin typeface="Brandon Grotesque Bold"/>
                <a:cs typeface="Brandon Grotesque Bold"/>
              </a:rPr>
              <a:t>CREDIBILITY</a:t>
            </a:r>
            <a:endParaRPr sz="1300">
              <a:latin typeface="Brandon Grotesque Bold"/>
              <a:cs typeface="Brandon Grotesque 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65405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 don’t come across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as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credible resource and can’t empathize with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their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current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situation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have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NO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TRUST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no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shot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at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ever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earning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business!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MAKE  </a:t>
            </a: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IT</a:t>
            </a:r>
            <a:r>
              <a:rPr sz="1200" b="0" spc="-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8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SHAREABLE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367665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Ask yourself this simple question: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 were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prospect would you share  your business’ blog post with friends,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family,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colleagues?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If it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isn’t share-able  don’t post</a:t>
            </a:r>
            <a:r>
              <a:rPr sz="1200" b="0" spc="3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it!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FA282C-5BA2-4145-8659-FD7A18F84E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75033" y="1894416"/>
            <a:ext cx="1937385" cy="9347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79%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of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US </a:t>
            </a:r>
            <a:r>
              <a:rPr sz="1000" b="0" i="1" spc="-15" dirty="0">
                <a:solidFill>
                  <a:srgbClr val="56C9E8"/>
                </a:solidFill>
                <a:latin typeface="Museo Sans 300"/>
                <a:cs typeface="Museo Sans 300"/>
              </a:rPr>
              <a:t>Twitter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users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are</a:t>
            </a:r>
            <a:r>
              <a:rPr sz="1000" b="0" i="1" spc="-2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more  likely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to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recommend </a:t>
            </a:r>
            <a:r>
              <a:rPr sz="1000" b="0" i="1" dirty="0">
                <a:solidFill>
                  <a:srgbClr val="56C9E8"/>
                </a:solidFill>
                <a:latin typeface="Museo Sans 300"/>
                <a:cs typeface="Museo Sans 300"/>
              </a:rPr>
              <a:t>the brands  they</a:t>
            </a:r>
            <a:r>
              <a:rPr sz="1000" b="0" i="1" spc="-85" dirty="0">
                <a:solidFill>
                  <a:srgbClr val="56C9E8"/>
                </a:solidFill>
                <a:latin typeface="Museo Sans 300"/>
                <a:cs typeface="Museo Sans 300"/>
              </a:rPr>
              <a:t> </a:t>
            </a:r>
            <a:r>
              <a:rPr sz="1000" b="0" i="1" spc="-5" dirty="0">
                <a:solidFill>
                  <a:srgbClr val="56C9E8"/>
                </a:solidFill>
                <a:latin typeface="Museo Sans 300"/>
                <a:cs typeface="Museo Sans 300"/>
              </a:rPr>
              <a:t>follow.</a:t>
            </a:r>
            <a:endParaRPr sz="1000">
              <a:latin typeface="Museo Sans 300"/>
              <a:cs typeface="Museo Sans 300"/>
            </a:endParaRPr>
          </a:p>
          <a:p>
            <a:pPr marL="13335">
              <a:lnSpc>
                <a:spcPct val="100000"/>
              </a:lnSpc>
              <a:spcBef>
                <a:spcPts val="800"/>
              </a:spcBef>
            </a:pPr>
            <a:r>
              <a:rPr sz="800" b="0" spc="35" dirty="0">
                <a:solidFill>
                  <a:srgbClr val="7C878C"/>
                </a:solidFill>
                <a:latin typeface="Brandon Grotesque Black"/>
                <a:cs typeface="Brandon Grotesque Black"/>
              </a:rPr>
              <a:t>TWITTER</a:t>
            </a:r>
            <a:endParaRPr sz="800">
              <a:latin typeface="Brandon Grotesque Black"/>
              <a:cs typeface="Brandon Grotesque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235543"/>
            <a:ext cx="737235" cy="1133475"/>
          </a:xfrm>
          <a:custGeom>
            <a:avLst/>
            <a:gdLst/>
            <a:ahLst/>
            <a:cxnLst/>
            <a:rect l="l" t="t" r="r" b="b"/>
            <a:pathLst>
              <a:path w="737235" h="1133475">
                <a:moveTo>
                  <a:pt x="170240" y="0"/>
                </a:moveTo>
                <a:lnTo>
                  <a:pt x="121360" y="2079"/>
                </a:lnTo>
                <a:lnTo>
                  <a:pt x="73633" y="8205"/>
                </a:lnTo>
                <a:lnTo>
                  <a:pt x="27228" y="18208"/>
                </a:lnTo>
                <a:lnTo>
                  <a:pt x="0" y="26518"/>
                </a:lnTo>
                <a:lnTo>
                  <a:pt x="0" y="1106803"/>
                </a:lnTo>
                <a:lnTo>
                  <a:pt x="27228" y="1115114"/>
                </a:lnTo>
                <a:lnTo>
                  <a:pt x="73633" y="1125116"/>
                </a:lnTo>
                <a:lnTo>
                  <a:pt x="121360" y="1131242"/>
                </a:lnTo>
                <a:lnTo>
                  <a:pt x="170240" y="1133322"/>
                </a:lnTo>
                <a:lnTo>
                  <a:pt x="219126" y="1131242"/>
                </a:lnTo>
                <a:lnTo>
                  <a:pt x="266859" y="1125116"/>
                </a:lnTo>
                <a:lnTo>
                  <a:pt x="313269" y="1115114"/>
                </a:lnTo>
                <a:lnTo>
                  <a:pt x="358185" y="1101405"/>
                </a:lnTo>
                <a:lnTo>
                  <a:pt x="401437" y="1084160"/>
                </a:lnTo>
                <a:lnTo>
                  <a:pt x="442855" y="1063549"/>
                </a:lnTo>
                <a:lnTo>
                  <a:pt x="482268" y="1039741"/>
                </a:lnTo>
                <a:lnTo>
                  <a:pt x="519507" y="1012908"/>
                </a:lnTo>
                <a:lnTo>
                  <a:pt x="554401" y="983218"/>
                </a:lnTo>
                <a:lnTo>
                  <a:pt x="586780" y="950842"/>
                </a:lnTo>
                <a:lnTo>
                  <a:pt x="616474" y="915950"/>
                </a:lnTo>
                <a:lnTo>
                  <a:pt x="643312" y="878712"/>
                </a:lnTo>
                <a:lnTo>
                  <a:pt x="667123" y="839298"/>
                </a:lnTo>
                <a:lnTo>
                  <a:pt x="687739" y="797877"/>
                </a:lnTo>
                <a:lnTo>
                  <a:pt x="704988" y="754621"/>
                </a:lnTo>
                <a:lnTo>
                  <a:pt x="718701" y="709699"/>
                </a:lnTo>
                <a:lnTo>
                  <a:pt x="728706" y="663280"/>
                </a:lnTo>
                <a:lnTo>
                  <a:pt x="734834" y="615536"/>
                </a:lnTo>
                <a:lnTo>
                  <a:pt x="736914" y="566635"/>
                </a:lnTo>
                <a:lnTo>
                  <a:pt x="734834" y="517743"/>
                </a:lnTo>
                <a:lnTo>
                  <a:pt x="728706" y="470005"/>
                </a:lnTo>
                <a:lnTo>
                  <a:pt x="718701" y="423593"/>
                </a:lnTo>
                <a:lnTo>
                  <a:pt x="704988" y="378676"/>
                </a:lnTo>
                <a:lnTo>
                  <a:pt x="687739" y="335424"/>
                </a:lnTo>
                <a:lnTo>
                  <a:pt x="667123" y="294008"/>
                </a:lnTo>
                <a:lnTo>
                  <a:pt x="643312" y="254597"/>
                </a:lnTo>
                <a:lnTo>
                  <a:pt x="616474" y="217362"/>
                </a:lnTo>
                <a:lnTo>
                  <a:pt x="586780" y="182472"/>
                </a:lnTo>
                <a:lnTo>
                  <a:pt x="554401" y="150098"/>
                </a:lnTo>
                <a:lnTo>
                  <a:pt x="519507" y="120410"/>
                </a:lnTo>
                <a:lnTo>
                  <a:pt x="482268" y="93578"/>
                </a:lnTo>
                <a:lnTo>
                  <a:pt x="442855" y="69771"/>
                </a:lnTo>
                <a:lnTo>
                  <a:pt x="401437" y="49161"/>
                </a:lnTo>
                <a:lnTo>
                  <a:pt x="358185" y="31916"/>
                </a:lnTo>
                <a:lnTo>
                  <a:pt x="313269" y="18208"/>
                </a:lnTo>
                <a:lnTo>
                  <a:pt x="266859" y="8205"/>
                </a:lnTo>
                <a:lnTo>
                  <a:pt x="219126" y="2079"/>
                </a:lnTo>
                <a:lnTo>
                  <a:pt x="17024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0540" y="0"/>
            <a:ext cx="1544955" cy="1092835"/>
          </a:xfrm>
          <a:custGeom>
            <a:avLst/>
            <a:gdLst/>
            <a:ahLst/>
            <a:cxnLst/>
            <a:rect l="l" t="t" r="r" b="b"/>
            <a:pathLst>
              <a:path w="1544955" h="1092835">
                <a:moveTo>
                  <a:pt x="1475137" y="0"/>
                </a:moveTo>
                <a:lnTo>
                  <a:pt x="69315" y="0"/>
                </a:lnTo>
                <a:lnTo>
                  <a:pt x="51981" y="40988"/>
                </a:lnTo>
                <a:lnTo>
                  <a:pt x="36474" y="84885"/>
                </a:lnTo>
                <a:lnTo>
                  <a:pt x="23585" y="129952"/>
                </a:lnTo>
                <a:lnTo>
                  <a:pt x="13402" y="176099"/>
                </a:lnTo>
                <a:lnTo>
                  <a:pt x="6016" y="223233"/>
                </a:lnTo>
                <a:lnTo>
                  <a:pt x="1519" y="271267"/>
                </a:lnTo>
                <a:lnTo>
                  <a:pt x="0" y="320108"/>
                </a:lnTo>
                <a:lnTo>
                  <a:pt x="1519" y="368945"/>
                </a:lnTo>
                <a:lnTo>
                  <a:pt x="6016" y="416974"/>
                </a:lnTo>
                <a:lnTo>
                  <a:pt x="13402" y="464105"/>
                </a:lnTo>
                <a:lnTo>
                  <a:pt x="23585" y="510248"/>
                </a:lnTo>
                <a:lnTo>
                  <a:pt x="36474" y="555311"/>
                </a:lnTo>
                <a:lnTo>
                  <a:pt x="51981" y="599206"/>
                </a:lnTo>
                <a:lnTo>
                  <a:pt x="70013" y="641840"/>
                </a:lnTo>
                <a:lnTo>
                  <a:pt x="90481" y="683124"/>
                </a:lnTo>
                <a:lnTo>
                  <a:pt x="113294" y="722968"/>
                </a:lnTo>
                <a:lnTo>
                  <a:pt x="138361" y="761281"/>
                </a:lnTo>
                <a:lnTo>
                  <a:pt x="165593" y="797972"/>
                </a:lnTo>
                <a:lnTo>
                  <a:pt x="194899" y="832951"/>
                </a:lnTo>
                <a:lnTo>
                  <a:pt x="226188" y="866128"/>
                </a:lnTo>
                <a:lnTo>
                  <a:pt x="259370" y="897413"/>
                </a:lnTo>
                <a:lnTo>
                  <a:pt x="294354" y="926714"/>
                </a:lnTo>
                <a:lnTo>
                  <a:pt x="331051" y="953942"/>
                </a:lnTo>
                <a:lnTo>
                  <a:pt x="369369" y="979005"/>
                </a:lnTo>
                <a:lnTo>
                  <a:pt x="409217" y="1001815"/>
                </a:lnTo>
                <a:lnTo>
                  <a:pt x="450507" y="1022279"/>
                </a:lnTo>
                <a:lnTo>
                  <a:pt x="493147" y="1040309"/>
                </a:lnTo>
                <a:lnTo>
                  <a:pt x="537046" y="1055812"/>
                </a:lnTo>
                <a:lnTo>
                  <a:pt x="582115" y="1068700"/>
                </a:lnTo>
                <a:lnTo>
                  <a:pt x="628263" y="1078881"/>
                </a:lnTo>
                <a:lnTo>
                  <a:pt x="675399" y="1086265"/>
                </a:lnTo>
                <a:lnTo>
                  <a:pt x="723432" y="1090762"/>
                </a:lnTo>
                <a:lnTo>
                  <a:pt x="772274" y="1092281"/>
                </a:lnTo>
                <a:lnTo>
                  <a:pt x="821100" y="1090762"/>
                </a:lnTo>
                <a:lnTo>
                  <a:pt x="869120" y="1086265"/>
                </a:lnTo>
                <a:lnTo>
                  <a:pt x="916244" y="1078881"/>
                </a:lnTo>
                <a:lnTo>
                  <a:pt x="962381" y="1068700"/>
                </a:lnTo>
                <a:lnTo>
                  <a:pt x="1007440" y="1055812"/>
                </a:lnTo>
                <a:lnTo>
                  <a:pt x="1051332" y="1040309"/>
                </a:lnTo>
                <a:lnTo>
                  <a:pt x="1093964" y="1022279"/>
                </a:lnTo>
                <a:lnTo>
                  <a:pt x="1135248" y="1001815"/>
                </a:lnTo>
                <a:lnTo>
                  <a:pt x="1175092" y="979005"/>
                </a:lnTo>
                <a:lnTo>
                  <a:pt x="1213407" y="953942"/>
                </a:lnTo>
                <a:lnTo>
                  <a:pt x="1250100" y="926714"/>
                </a:lnTo>
                <a:lnTo>
                  <a:pt x="1285082" y="897413"/>
                </a:lnTo>
                <a:lnTo>
                  <a:pt x="1318263" y="866128"/>
                </a:lnTo>
                <a:lnTo>
                  <a:pt x="1349551" y="832951"/>
                </a:lnTo>
                <a:lnTo>
                  <a:pt x="1378856" y="797972"/>
                </a:lnTo>
                <a:lnTo>
                  <a:pt x="1406088" y="761281"/>
                </a:lnTo>
                <a:lnTo>
                  <a:pt x="1431157" y="722968"/>
                </a:lnTo>
                <a:lnTo>
                  <a:pt x="1453971" y="683124"/>
                </a:lnTo>
                <a:lnTo>
                  <a:pt x="1474439" y="641840"/>
                </a:lnTo>
                <a:lnTo>
                  <a:pt x="1492473" y="599206"/>
                </a:lnTo>
                <a:lnTo>
                  <a:pt x="1507980" y="555311"/>
                </a:lnTo>
                <a:lnTo>
                  <a:pt x="1520871" y="510248"/>
                </a:lnTo>
                <a:lnTo>
                  <a:pt x="1531055" y="464105"/>
                </a:lnTo>
                <a:lnTo>
                  <a:pt x="1538442" y="416974"/>
                </a:lnTo>
                <a:lnTo>
                  <a:pt x="1542940" y="368945"/>
                </a:lnTo>
                <a:lnTo>
                  <a:pt x="1544459" y="320108"/>
                </a:lnTo>
                <a:lnTo>
                  <a:pt x="1542940" y="271267"/>
                </a:lnTo>
                <a:lnTo>
                  <a:pt x="1538442" y="223233"/>
                </a:lnTo>
                <a:lnTo>
                  <a:pt x="1531055" y="176099"/>
                </a:lnTo>
                <a:lnTo>
                  <a:pt x="1520871" y="129952"/>
                </a:lnTo>
                <a:lnTo>
                  <a:pt x="1507980" y="84885"/>
                </a:lnTo>
                <a:lnTo>
                  <a:pt x="1492473" y="40988"/>
                </a:lnTo>
                <a:lnTo>
                  <a:pt x="1475137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395" y="3297161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79">
                <a:moveTo>
                  <a:pt x="319900" y="0"/>
                </a:moveTo>
                <a:lnTo>
                  <a:pt x="272677" y="3476"/>
                </a:lnTo>
                <a:lnTo>
                  <a:pt x="227590" y="13572"/>
                </a:lnTo>
                <a:lnTo>
                  <a:pt x="185134" y="29789"/>
                </a:lnTo>
                <a:lnTo>
                  <a:pt x="145809" y="51626"/>
                </a:lnTo>
                <a:lnTo>
                  <a:pt x="110112" y="78584"/>
                </a:lnTo>
                <a:lnTo>
                  <a:pt x="78541" y="110163"/>
                </a:lnTo>
                <a:lnTo>
                  <a:pt x="51594" y="145865"/>
                </a:lnTo>
                <a:lnTo>
                  <a:pt x="29768" y="185189"/>
                </a:lnTo>
                <a:lnTo>
                  <a:pt x="13562" y="227636"/>
                </a:lnTo>
                <a:lnTo>
                  <a:pt x="3473" y="272706"/>
                </a:lnTo>
                <a:lnTo>
                  <a:pt x="0" y="319900"/>
                </a:lnTo>
                <a:lnTo>
                  <a:pt x="3473" y="367103"/>
                </a:lnTo>
                <a:lnTo>
                  <a:pt x="13562" y="412181"/>
                </a:lnTo>
                <a:lnTo>
                  <a:pt x="29768" y="454634"/>
                </a:lnTo>
                <a:lnTo>
                  <a:pt x="51594" y="493963"/>
                </a:lnTo>
                <a:lnTo>
                  <a:pt x="78541" y="529668"/>
                </a:lnTo>
                <a:lnTo>
                  <a:pt x="110112" y="561250"/>
                </a:lnTo>
                <a:lnTo>
                  <a:pt x="145809" y="588210"/>
                </a:lnTo>
                <a:lnTo>
                  <a:pt x="185134" y="610048"/>
                </a:lnTo>
                <a:lnTo>
                  <a:pt x="227590" y="626265"/>
                </a:lnTo>
                <a:lnTo>
                  <a:pt x="272677" y="636362"/>
                </a:lnTo>
                <a:lnTo>
                  <a:pt x="319900" y="639838"/>
                </a:lnTo>
                <a:lnTo>
                  <a:pt x="367100" y="636362"/>
                </a:lnTo>
                <a:lnTo>
                  <a:pt x="412170" y="626265"/>
                </a:lnTo>
                <a:lnTo>
                  <a:pt x="454611" y="610048"/>
                </a:lnTo>
                <a:lnTo>
                  <a:pt x="493925" y="588210"/>
                </a:lnTo>
                <a:lnTo>
                  <a:pt x="529613" y="561250"/>
                </a:lnTo>
                <a:lnTo>
                  <a:pt x="561178" y="529668"/>
                </a:lnTo>
                <a:lnTo>
                  <a:pt x="588121" y="493963"/>
                </a:lnTo>
                <a:lnTo>
                  <a:pt x="609945" y="454634"/>
                </a:lnTo>
                <a:lnTo>
                  <a:pt x="626149" y="412181"/>
                </a:lnTo>
                <a:lnTo>
                  <a:pt x="636238" y="367103"/>
                </a:lnTo>
                <a:lnTo>
                  <a:pt x="639711" y="319900"/>
                </a:lnTo>
                <a:lnTo>
                  <a:pt x="636238" y="272706"/>
                </a:lnTo>
                <a:lnTo>
                  <a:pt x="626149" y="227636"/>
                </a:lnTo>
                <a:lnTo>
                  <a:pt x="609945" y="185189"/>
                </a:lnTo>
                <a:lnTo>
                  <a:pt x="588121" y="145865"/>
                </a:lnTo>
                <a:lnTo>
                  <a:pt x="561178" y="110163"/>
                </a:lnTo>
                <a:lnTo>
                  <a:pt x="529613" y="78584"/>
                </a:lnTo>
                <a:lnTo>
                  <a:pt x="493925" y="51626"/>
                </a:lnTo>
                <a:lnTo>
                  <a:pt x="454611" y="29789"/>
                </a:lnTo>
                <a:lnTo>
                  <a:pt x="412170" y="13572"/>
                </a:lnTo>
                <a:lnTo>
                  <a:pt x="367100" y="3476"/>
                </a:lnTo>
                <a:lnTo>
                  <a:pt x="319900" y="0"/>
                </a:lnTo>
                <a:close/>
              </a:path>
            </a:pathLst>
          </a:custGeom>
          <a:solidFill>
            <a:srgbClr val="FEF5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79740" y="1124372"/>
            <a:ext cx="210121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9610" algn="l"/>
              </a:tabLst>
            </a:pPr>
            <a:r>
              <a:rPr spc="150" dirty="0"/>
              <a:t>GO	</a:t>
            </a:r>
            <a:r>
              <a:rPr spc="250" dirty="0"/>
              <a:t>SOCIAL</a:t>
            </a:r>
            <a:r>
              <a:rPr spc="-265" dirty="0"/>
              <a:t> 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77432" y="1637452"/>
            <a:ext cx="602869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8430">
              <a:lnSpc>
                <a:spcPct val="125000"/>
              </a:lnSpc>
              <a:spcBef>
                <a:spcPts val="100"/>
              </a:spcBef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Stats show that people who follow your business online through social media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more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likely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buy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recommend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brand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their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friends.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Social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media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is</a:t>
            </a:r>
            <a:endParaRPr sz="1200">
              <a:latin typeface="Museo Sans 300"/>
              <a:cs typeface="Museo Sans 300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inexpensive and effective way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entrepreneurs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reach potential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customers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when used correctly. Networks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Linkedin, </a:t>
            </a:r>
            <a:r>
              <a:rPr sz="1200" b="0" spc="-5" dirty="0">
                <a:solidFill>
                  <a:srgbClr val="1E262B"/>
                </a:solidFill>
                <a:latin typeface="Museo Sans 300"/>
                <a:cs typeface="Museo Sans 300"/>
              </a:rPr>
              <a:t>Twitter,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Facebook, and Pinterest,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good ways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distribute your message, understand what prospective customers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sharing, and engage with current</a:t>
            </a:r>
            <a:r>
              <a:rPr sz="1200" b="0" spc="300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customers.</a:t>
            </a:r>
            <a:endParaRPr sz="1200">
              <a:latin typeface="Museo Sans 300"/>
              <a:cs typeface="Museo Sans 30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9030" y="3486572"/>
            <a:ext cx="3492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2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SOCIAL </a:t>
            </a:r>
            <a:r>
              <a:rPr sz="1800" b="1" spc="11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MEDIA  QUICK</a:t>
            </a:r>
            <a:r>
              <a:rPr sz="1800" b="1" spc="27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r>
              <a:rPr sz="1800" b="1" spc="100" dirty="0">
                <a:solidFill>
                  <a:srgbClr val="7C878C"/>
                </a:solidFill>
                <a:latin typeface="Brandon Grotesque Bold"/>
                <a:cs typeface="Brandon Grotesque Bold"/>
              </a:rPr>
              <a:t>TIPS</a:t>
            </a:r>
            <a:r>
              <a:rPr sz="1800" b="1" spc="-235" dirty="0">
                <a:solidFill>
                  <a:srgbClr val="7C878C"/>
                </a:solidFill>
                <a:latin typeface="Brandon Grotesque Bold"/>
                <a:cs typeface="Brandon Grotesque Bold"/>
              </a:rPr>
              <a:t> </a:t>
            </a:r>
            <a:endParaRPr sz="1800">
              <a:latin typeface="Brandon Grotesque Bold"/>
              <a:cs typeface="Brandon Grotesque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77432" y="4075852"/>
            <a:ext cx="6002655" cy="29464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459"/>
              </a:spcBef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MAKE </a:t>
            </a:r>
            <a:r>
              <a:rPr sz="1200" b="0" spc="5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IT</a:t>
            </a:r>
            <a:r>
              <a:rPr sz="1200" b="0" spc="22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EASY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5080">
              <a:lnSpc>
                <a:spcPct val="125000"/>
              </a:lnSpc>
            </a:pP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Make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website and blog social media friendly.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Make it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easy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visitors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to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share and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like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content and follow you. 79%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US </a:t>
            </a:r>
            <a:r>
              <a:rPr sz="1200" b="0" spc="-5" dirty="0">
                <a:solidFill>
                  <a:srgbClr val="1E262B"/>
                </a:solidFill>
                <a:latin typeface="Museo Sans 300"/>
                <a:cs typeface="Museo Sans 300"/>
              </a:rPr>
              <a:t>Twitter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users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more likely 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recommend the brands they follow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(SOURCE: </a:t>
            </a:r>
            <a:r>
              <a:rPr sz="800" b="0" spc="275" dirty="0">
                <a:solidFill>
                  <a:srgbClr val="7C878C"/>
                </a:solidFill>
                <a:latin typeface="Museo Sans 300"/>
                <a:cs typeface="Museo Sans 300"/>
              </a:rPr>
              <a:t> </a:t>
            </a:r>
            <a:r>
              <a:rPr sz="800" b="0" spc="65" dirty="0">
                <a:solidFill>
                  <a:srgbClr val="7C878C"/>
                </a:solidFill>
                <a:latin typeface="Museo Sans 300"/>
                <a:cs typeface="Museo Sans 300"/>
              </a:rPr>
              <a:t>TWITTER)</a:t>
            </a:r>
            <a:r>
              <a:rPr sz="1200" b="0" spc="65" dirty="0">
                <a:solidFill>
                  <a:srgbClr val="1E262B"/>
                </a:solidFill>
                <a:latin typeface="Museo Sans 300"/>
                <a:cs typeface="Museo Sans 300"/>
              </a:rPr>
              <a:t>.</a:t>
            </a:r>
            <a:endParaRPr sz="1200">
              <a:latin typeface="Museo Sans 300"/>
              <a:cs typeface="Museo Sans 30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NARROW </a:t>
            </a:r>
            <a:r>
              <a:rPr sz="1200" b="0" spc="6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YOUR</a:t>
            </a:r>
            <a:r>
              <a:rPr sz="1200" b="0" spc="2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r>
              <a:rPr sz="1200" b="0" spc="75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FOCUS</a:t>
            </a:r>
            <a:r>
              <a:rPr sz="1200" b="0" spc="-160" dirty="0">
                <a:solidFill>
                  <a:srgbClr val="EF442B"/>
                </a:solidFill>
                <a:latin typeface="Brandon Grotesque Medium"/>
                <a:cs typeface="Brandon Grotesque Medium"/>
              </a:rPr>
              <a:t> </a:t>
            </a:r>
            <a:endParaRPr sz="1200">
              <a:latin typeface="Brandon Grotesque Medium"/>
              <a:cs typeface="Brandon Grotesque Medium"/>
            </a:endParaRPr>
          </a:p>
          <a:p>
            <a:pPr marL="12700" marR="125730">
              <a:lnSpc>
                <a:spcPct val="125000"/>
              </a:lnSpc>
            </a:pP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Start small and focus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on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one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two networks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at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time. Know which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social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networks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better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fit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target audience. For example, 97%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of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Pinterest  fans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are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women and Pinterest drives more website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traffic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than Google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&amp;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LinkedIn  combined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(SOURCE: </a:t>
            </a:r>
            <a:r>
              <a:rPr sz="800" b="0" spc="55" dirty="0">
                <a:solidFill>
                  <a:srgbClr val="7C878C"/>
                </a:solidFill>
                <a:latin typeface="Museo Sans 300"/>
                <a:cs typeface="Museo Sans 300"/>
              </a:rPr>
              <a:t>MEDIA </a:t>
            </a:r>
            <a:r>
              <a:rPr sz="800" b="0" spc="60" dirty="0">
                <a:solidFill>
                  <a:srgbClr val="7C878C"/>
                </a:solidFill>
                <a:latin typeface="Museo Sans 300"/>
                <a:cs typeface="Museo Sans 300"/>
              </a:rPr>
              <a:t>BISTRO)</a:t>
            </a:r>
            <a:r>
              <a:rPr sz="1200" b="0" spc="60" dirty="0">
                <a:solidFill>
                  <a:srgbClr val="1E262B"/>
                </a:solidFill>
                <a:latin typeface="Museo Sans 300"/>
                <a:cs typeface="Museo Sans 300"/>
              </a:rPr>
              <a:t>.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So if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 business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is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retail boutique, Pinterest  may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be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great social media lead generation channel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for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you. Spend just </a:t>
            </a:r>
            <a:r>
              <a:rPr sz="1200" b="0" dirty="0">
                <a:solidFill>
                  <a:srgbClr val="1E262B"/>
                </a:solidFill>
                <a:latin typeface="Museo Sans 300"/>
                <a:cs typeface="Museo Sans 300"/>
              </a:rPr>
              <a:t>a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few  minutes per day periodically checking out the latest news and sharing </a:t>
            </a:r>
            <a:r>
              <a:rPr sz="1200" b="0" spc="10" dirty="0">
                <a:solidFill>
                  <a:srgbClr val="1E262B"/>
                </a:solidFill>
                <a:latin typeface="Museo Sans 300"/>
                <a:cs typeface="Museo Sans 300"/>
              </a:rPr>
              <a:t>what’s 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important </a:t>
            </a:r>
            <a:r>
              <a:rPr sz="1200" b="0" spc="0" dirty="0">
                <a:solidFill>
                  <a:srgbClr val="1E262B"/>
                </a:solidFill>
                <a:latin typeface="Museo Sans 300"/>
                <a:cs typeface="Museo Sans 300"/>
              </a:rPr>
              <a:t>to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your</a:t>
            </a:r>
            <a:r>
              <a:rPr sz="1200" b="0" spc="165" dirty="0">
                <a:solidFill>
                  <a:srgbClr val="1E262B"/>
                </a:solidFill>
                <a:latin typeface="Museo Sans 300"/>
                <a:cs typeface="Museo Sans 300"/>
              </a:rPr>
              <a:t> </a:t>
            </a:r>
            <a:r>
              <a:rPr sz="1200" b="0" spc="5" dirty="0">
                <a:solidFill>
                  <a:srgbClr val="1E262B"/>
                </a:solidFill>
                <a:latin typeface="Museo Sans 300"/>
                <a:cs typeface="Museo Sans 300"/>
              </a:rPr>
              <a:t>community.</a:t>
            </a:r>
            <a:endParaRPr sz="1200">
              <a:latin typeface="Museo Sans 300"/>
              <a:cs typeface="Museo Sans 30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32EA10-E38D-443F-94B5-9DFC4E891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934200"/>
            <a:ext cx="1618982" cy="5178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1786</Words>
  <Application>Microsoft Office PowerPoint</Application>
  <PresentationFormat>Custom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Brandon Grotesque Black</vt:lpstr>
      <vt:lpstr>Brandon Grotesque Bold</vt:lpstr>
      <vt:lpstr>Brandon Grotesque Medium</vt:lpstr>
      <vt:lpstr>Brandon Grotesque Regular</vt:lpstr>
      <vt:lpstr>Calibri</vt:lpstr>
      <vt:lpstr>Museo Sans 300</vt:lpstr>
      <vt:lpstr>Times New Roman</vt:lpstr>
      <vt:lpstr>Office Theme</vt:lpstr>
      <vt:lpstr>GET TING FOUND  SMALL BUSINESS GUIDE TO  ONLINE MARKETING </vt:lpstr>
      <vt:lpstr>PowerPoint Presentation</vt:lpstr>
      <vt:lpstr>INBOUND MARKETING </vt:lpstr>
      <vt:lpstr>PowerPoint Presentation</vt:lpstr>
      <vt:lpstr>PowerPoint Presentation</vt:lpstr>
      <vt:lpstr>PowerPoint Presentation</vt:lpstr>
      <vt:lpstr>BLOG </vt:lpstr>
      <vt:lpstr>PowerPoint Presentation</vt:lpstr>
      <vt:lpstr>GO SOCIAL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TING FOUND  SMALL BUSINESS GUIDE TO  ONLINE MARKETING </dc:title>
  <cp:lastModifiedBy>Allie Fryrear</cp:lastModifiedBy>
  <cp:revision>1</cp:revision>
  <dcterms:created xsi:type="dcterms:W3CDTF">2017-06-09T11:04:51Z</dcterms:created>
  <dcterms:modified xsi:type="dcterms:W3CDTF">2017-06-09T16:06:12Z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2017-06-09T00:00:00Z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2017-06-09T00:00:00Z</vt:filetime>
  </property>
</Properties>
</file>